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60" r:id="rId4"/>
    <p:sldId id="258" r:id="rId5"/>
    <p:sldId id="299" r:id="rId6"/>
    <p:sldId id="301" r:id="rId7"/>
    <p:sldId id="304" r:id="rId8"/>
    <p:sldId id="298" r:id="rId9"/>
    <p:sldId id="306" r:id="rId10"/>
    <p:sldId id="308" r:id="rId11"/>
    <p:sldId id="315" r:id="rId12"/>
    <p:sldId id="316" r:id="rId13"/>
    <p:sldId id="303" r:id="rId14"/>
    <p:sldId id="305" r:id="rId15"/>
    <p:sldId id="259" r:id="rId16"/>
    <p:sldId id="310" r:id="rId17"/>
    <p:sldId id="311" r:id="rId18"/>
  </p:sldIdLst>
  <p:sldSz cx="9144000" cy="5143500" type="screen16x9"/>
  <p:notesSz cx="6858000" cy="9144000"/>
  <p:embeddedFontLst>
    <p:embeddedFont>
      <p:font typeface="Algerian" panose="04020705040A02060702" pitchFamily="82" charset="0"/>
      <p:regular r:id="rId21"/>
    </p:embeddedFont>
    <p:embeddedFont>
      <p:font typeface="Anaheim" panose="020B0604020202020204" charset="0"/>
      <p:regular r:id="rId22"/>
    </p:embeddedFont>
    <p:embeddedFont>
      <p:font typeface="Arimo" panose="020B0604020202020204" charset="0"/>
      <p:regular r:id="rId23"/>
      <p:bold r:id="rId24"/>
      <p:italic r:id="rId25"/>
      <p:boldItalic r:id="rId26"/>
    </p:embeddedFont>
    <p:embeddedFont>
      <p:font typeface="Bebas Neue" panose="020B0606020202050201" pitchFamily="34" charset="0"/>
      <p:regular r:id="rId27"/>
    </p:embeddedFont>
    <p:embeddedFont>
      <p:font typeface="Poppins ExtraBold" panose="00000900000000000000" pitchFamily="2" charset="0"/>
      <p:bold r:id="rId28"/>
      <p:boldItalic r:id="rId29"/>
    </p:embeddedFont>
    <p:embeddedFont>
      <p:font typeface="Sitka Banner Semibold" pitchFamily="2"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11F541-A4B2-ED5A-A1BB-492D0D4F4E6A}" name="Carmen Ocaña Ordóñez" initials="COO" userId="S::cocana@freepikco.onmicrosoft.com::8797eea9-71d2-4559-9885-17450e4007ad" providerId="AD"/>
  <p188:author id="{07DF5676-9B57-8A99-AB6D-A504E5026BD2}" name="cportales@INTRANET.FREEPIKCOMPANY.COM" initials="c" userId="S-1-5-21-179105700-2695781124-4246538168-241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urudra Yadav" initials="AY" lastIdx="1" clrIdx="0">
    <p:extLst>
      <p:ext uri="{19B8F6BF-5375-455C-9EA6-DF929625EA0E}">
        <p15:presenceInfo xmlns:p15="http://schemas.microsoft.com/office/powerpoint/2012/main" userId="e8b9e0907884e6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4A4"/>
    <a:srgbClr val="A7B3B2"/>
    <a:srgbClr val="4C6A78"/>
    <a:srgbClr val="1C343C"/>
    <a:srgbClr val="F0E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3145" autoAdjust="0"/>
  </p:normalViewPr>
  <p:slideViewPr>
    <p:cSldViewPr snapToGrid="0">
      <p:cViewPr varScale="1">
        <p:scale>
          <a:sx n="113" d="100"/>
          <a:sy n="113" d="100"/>
        </p:scale>
        <p:origin x="571" y="82"/>
      </p:cViewPr>
      <p:guideLst>
        <p:guide orient="horz" pos="1620"/>
        <p:guide pos="2880"/>
      </p:guideLst>
    </p:cSldViewPr>
  </p:slideViewPr>
  <p:outlineViewPr>
    <p:cViewPr>
      <p:scale>
        <a:sx n="33" d="100"/>
        <a:sy n="33" d="100"/>
      </p:scale>
      <p:origin x="0" y="-2490"/>
    </p:cViewPr>
  </p:outlineViewPr>
  <p:notesTextViewPr>
    <p:cViewPr>
      <p:scale>
        <a:sx n="3" d="2"/>
        <a:sy n="3" d="2"/>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71"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77" Type="http://schemas.microsoft.com/office/2016/11/relationships/changesInfo" Target="changesInfos/changesInfo1.xml"/><Relationship Id="rId8" Type="http://schemas.openxmlformats.org/officeDocument/2006/relationships/slide" Target="slides/slide7.xml"/><Relationship Id="rId72"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sharma" userId="3a5ec257f186b423" providerId="LiveId" clId="{549662E0-7749-4E89-A0E7-6FC024094D35}"/>
    <pc:docChg chg="undo custSel modSld">
      <pc:chgData name="Dhruv sharma" userId="3a5ec257f186b423" providerId="LiveId" clId="{549662E0-7749-4E89-A0E7-6FC024094D35}" dt="2024-02-25T18:37:04.068" v="140" actId="14100"/>
      <pc:docMkLst>
        <pc:docMk/>
      </pc:docMkLst>
      <pc:sldChg chg="modSp mod">
        <pc:chgData name="Dhruv sharma" userId="3a5ec257f186b423" providerId="LiveId" clId="{549662E0-7749-4E89-A0E7-6FC024094D35}" dt="2024-02-25T18:20:11.315" v="58" actId="14100"/>
        <pc:sldMkLst>
          <pc:docMk/>
          <pc:sldMk cId="0" sldId="257"/>
        </pc:sldMkLst>
        <pc:spChg chg="mod">
          <ac:chgData name="Dhruv sharma" userId="3a5ec257f186b423" providerId="LiveId" clId="{549662E0-7749-4E89-A0E7-6FC024094D35}" dt="2024-02-25T18:20:11.315" v="58" actId="14100"/>
          <ac:spMkLst>
            <pc:docMk/>
            <pc:sldMk cId="0" sldId="257"/>
            <ac:spMk id="86" creationId="{00000000-0000-0000-0000-000000000000}"/>
          </ac:spMkLst>
        </pc:spChg>
      </pc:sldChg>
      <pc:sldChg chg="modSp mod">
        <pc:chgData name="Dhruv sharma" userId="3a5ec257f186b423" providerId="LiveId" clId="{549662E0-7749-4E89-A0E7-6FC024094D35}" dt="2024-02-25T18:30:14.112" v="107" actId="14100"/>
        <pc:sldMkLst>
          <pc:docMk/>
          <pc:sldMk cId="355023576" sldId="298"/>
        </pc:sldMkLst>
        <pc:spChg chg="mod">
          <ac:chgData name="Dhruv sharma" userId="3a5ec257f186b423" providerId="LiveId" clId="{549662E0-7749-4E89-A0E7-6FC024094D35}" dt="2024-02-25T18:30:14.112" v="107" actId="14100"/>
          <ac:spMkLst>
            <pc:docMk/>
            <pc:sldMk cId="355023576" sldId="298"/>
            <ac:spMk id="4" creationId="{AE50F44D-F21D-5191-B647-AA70EB002315}"/>
          </ac:spMkLst>
        </pc:spChg>
        <pc:picChg chg="mod">
          <ac:chgData name="Dhruv sharma" userId="3a5ec257f186b423" providerId="LiveId" clId="{549662E0-7749-4E89-A0E7-6FC024094D35}" dt="2024-02-25T18:28:04.492" v="94"/>
          <ac:picMkLst>
            <pc:docMk/>
            <pc:sldMk cId="355023576" sldId="298"/>
            <ac:picMk id="6" creationId="{9E6784E0-B3A3-5A8B-C97D-0A90345830F7}"/>
          </ac:picMkLst>
        </pc:picChg>
      </pc:sldChg>
      <pc:sldChg chg="addSp delSp modSp mod">
        <pc:chgData name="Dhruv sharma" userId="3a5ec257f186b423" providerId="LiveId" clId="{549662E0-7749-4E89-A0E7-6FC024094D35}" dt="2024-02-25T18:29:18.159" v="99" actId="14100"/>
        <pc:sldMkLst>
          <pc:docMk/>
          <pc:sldMk cId="3974414929" sldId="299"/>
        </pc:sldMkLst>
        <pc:spChg chg="mod">
          <ac:chgData name="Dhruv sharma" userId="3a5ec257f186b423" providerId="LiveId" clId="{549662E0-7749-4E89-A0E7-6FC024094D35}" dt="2024-02-25T18:29:18.159" v="99" actId="14100"/>
          <ac:spMkLst>
            <pc:docMk/>
            <pc:sldMk cId="3974414929" sldId="299"/>
            <ac:spMk id="117" creationId="{0D114987-A7C8-34A0-E3EF-0A1C3117FD34}"/>
          </ac:spMkLst>
        </pc:spChg>
        <pc:cxnChg chg="add del">
          <ac:chgData name="Dhruv sharma" userId="3a5ec257f186b423" providerId="LiveId" clId="{549662E0-7749-4E89-A0E7-6FC024094D35}" dt="2024-02-25T18:28:47.732" v="96" actId="478"/>
          <ac:cxnSpMkLst>
            <pc:docMk/>
            <pc:sldMk cId="3974414929" sldId="299"/>
            <ac:cxnSpMk id="107" creationId="{1CED1CFB-97EA-9162-6852-82803B8D9E95}"/>
          </ac:cxnSpMkLst>
        </pc:cxnChg>
        <pc:cxnChg chg="add del">
          <ac:chgData name="Dhruv sharma" userId="3a5ec257f186b423" providerId="LiveId" clId="{549662E0-7749-4E89-A0E7-6FC024094D35}" dt="2024-02-25T18:29:08.486" v="98" actId="478"/>
          <ac:cxnSpMkLst>
            <pc:docMk/>
            <pc:sldMk cId="3974414929" sldId="299"/>
            <ac:cxnSpMk id="109" creationId="{6C27DE83-56AB-48D6-74F5-1F03959CBA26}"/>
          </ac:cxnSpMkLst>
        </pc:cxnChg>
      </pc:sldChg>
      <pc:sldChg chg="addSp delSp modSp mod">
        <pc:chgData name="Dhruv sharma" userId="3a5ec257f186b423" providerId="LiveId" clId="{549662E0-7749-4E89-A0E7-6FC024094D35}" dt="2024-02-25T18:27:44.603" v="93"/>
        <pc:sldMkLst>
          <pc:docMk/>
          <pc:sldMk cId="327847928" sldId="301"/>
        </pc:sldMkLst>
        <pc:spChg chg="del">
          <ac:chgData name="Dhruv sharma" userId="3a5ec257f186b423" providerId="LiveId" clId="{549662E0-7749-4E89-A0E7-6FC024094D35}" dt="2024-02-25T18:25:08.599" v="70" actId="478"/>
          <ac:spMkLst>
            <pc:docMk/>
            <pc:sldMk cId="327847928" sldId="301"/>
            <ac:spMk id="100" creationId="{4B800720-88EF-B338-E750-0B2A7E3E0DA7}"/>
          </ac:spMkLst>
        </pc:spChg>
        <pc:spChg chg="add mod">
          <ac:chgData name="Dhruv sharma" userId="3a5ec257f186b423" providerId="LiveId" clId="{549662E0-7749-4E89-A0E7-6FC024094D35}" dt="2024-02-25T18:26:54.242" v="80" actId="478"/>
          <ac:spMkLst>
            <pc:docMk/>
            <pc:sldMk cId="327847928" sldId="301"/>
            <ac:spMk id="105" creationId="{9A99FB4E-8D5C-BDF5-9538-BFB082982C81}"/>
          </ac:spMkLst>
        </pc:spChg>
        <pc:spChg chg="add del mod">
          <ac:chgData name="Dhruv sharma" userId="3a5ec257f186b423" providerId="LiveId" clId="{549662E0-7749-4E89-A0E7-6FC024094D35}" dt="2024-02-25T18:27:14.820" v="87" actId="1076"/>
          <ac:spMkLst>
            <pc:docMk/>
            <pc:sldMk cId="327847928" sldId="301"/>
            <ac:spMk id="117" creationId="{C6C68E1E-B8EB-7AF4-315A-65649599398E}"/>
          </ac:spMkLst>
        </pc:spChg>
        <pc:spChg chg="mod">
          <ac:chgData name="Dhruv sharma" userId="3a5ec257f186b423" providerId="LiveId" clId="{549662E0-7749-4E89-A0E7-6FC024094D35}" dt="2024-02-25T18:25:46.495" v="76" actId="14100"/>
          <ac:spMkLst>
            <pc:docMk/>
            <pc:sldMk cId="327847928" sldId="301"/>
            <ac:spMk id="118" creationId="{324D63E1-BA17-1FD3-E31F-88E7FC50CFFE}"/>
          </ac:spMkLst>
        </pc:spChg>
        <pc:grpChg chg="mod">
          <ac:chgData name="Dhruv sharma" userId="3a5ec257f186b423" providerId="LiveId" clId="{549662E0-7749-4E89-A0E7-6FC024094D35}" dt="2024-02-25T18:25:53.722" v="77" actId="1076"/>
          <ac:grpSpMkLst>
            <pc:docMk/>
            <pc:sldMk cId="327847928" sldId="301"/>
            <ac:grpSpMk id="7" creationId="{53D6E720-6803-AE56-0AAD-054A1BF0602B}"/>
          </ac:grpSpMkLst>
        </pc:grpChg>
        <pc:picChg chg="add del mod">
          <ac:chgData name="Dhruv sharma" userId="3a5ec257f186b423" providerId="LiveId" clId="{549662E0-7749-4E89-A0E7-6FC024094D35}" dt="2024-02-25T18:26:56.462" v="82" actId="14100"/>
          <ac:picMkLst>
            <pc:docMk/>
            <pc:sldMk cId="327847928" sldId="301"/>
            <ac:picMk id="1026" creationId="{C5832699-F0A8-232B-EE0F-8A1E6CDF6717}"/>
          </ac:picMkLst>
        </pc:picChg>
        <pc:picChg chg="add mod">
          <ac:chgData name="Dhruv sharma" userId="3a5ec257f186b423" providerId="LiveId" clId="{549662E0-7749-4E89-A0E7-6FC024094D35}" dt="2024-02-25T18:27:44.603" v="93"/>
          <ac:picMkLst>
            <pc:docMk/>
            <pc:sldMk cId="327847928" sldId="301"/>
            <ac:picMk id="1028" creationId="{D58ADD54-816C-D08A-F9E6-42182C70393B}"/>
          </ac:picMkLst>
        </pc:picChg>
        <pc:picChg chg="del">
          <ac:chgData name="Dhruv sharma" userId="3a5ec257f186b423" providerId="LiveId" clId="{549662E0-7749-4E89-A0E7-6FC024094D35}" dt="2024-02-25T18:21:25.543" v="59" actId="478"/>
          <ac:picMkLst>
            <pc:docMk/>
            <pc:sldMk cId="327847928" sldId="301"/>
            <ac:picMk id="2050" creationId="{411E1548-EFE7-93EA-D162-04AF4378CDAF}"/>
          </ac:picMkLst>
        </pc:picChg>
      </pc:sldChg>
      <pc:sldChg chg="modSp mod">
        <pc:chgData name="Dhruv sharma" userId="3a5ec257f186b423" providerId="LiveId" clId="{549662E0-7749-4E89-A0E7-6FC024094D35}" dt="2024-02-25T18:29:42.504" v="101" actId="14100"/>
        <pc:sldMkLst>
          <pc:docMk/>
          <pc:sldMk cId="4168307859" sldId="304"/>
        </pc:sldMkLst>
        <pc:spChg chg="mod">
          <ac:chgData name="Dhruv sharma" userId="3a5ec257f186b423" providerId="LiveId" clId="{549662E0-7749-4E89-A0E7-6FC024094D35}" dt="2024-02-25T18:29:42.504" v="101" actId="14100"/>
          <ac:spMkLst>
            <pc:docMk/>
            <pc:sldMk cId="4168307859" sldId="304"/>
            <ac:spMk id="91" creationId="{AF012D3D-DC53-3C63-7984-F3E811A6D442}"/>
          </ac:spMkLst>
        </pc:spChg>
      </pc:sldChg>
      <pc:sldChg chg="modSp mod">
        <pc:chgData name="Dhruv sharma" userId="3a5ec257f186b423" providerId="LiveId" clId="{549662E0-7749-4E89-A0E7-6FC024094D35}" dt="2024-02-25T18:30:50.718" v="111" actId="115"/>
        <pc:sldMkLst>
          <pc:docMk/>
          <pc:sldMk cId="3807335409" sldId="306"/>
        </pc:sldMkLst>
        <pc:spChg chg="mod">
          <ac:chgData name="Dhruv sharma" userId="3a5ec257f186b423" providerId="LiveId" clId="{549662E0-7749-4E89-A0E7-6FC024094D35}" dt="2024-02-25T18:30:29.332" v="108" actId="115"/>
          <ac:spMkLst>
            <pc:docMk/>
            <pc:sldMk cId="3807335409" sldId="306"/>
            <ac:spMk id="2" creationId="{7F170741-B91A-AE04-6569-21661CC85F86}"/>
          </ac:spMkLst>
        </pc:spChg>
        <pc:spChg chg="mod">
          <ac:chgData name="Dhruv sharma" userId="3a5ec257f186b423" providerId="LiveId" clId="{549662E0-7749-4E89-A0E7-6FC024094D35}" dt="2024-02-25T18:30:50.718" v="111" actId="115"/>
          <ac:spMkLst>
            <pc:docMk/>
            <pc:sldMk cId="3807335409" sldId="306"/>
            <ac:spMk id="4" creationId="{A31DD43B-1AC9-89D8-7AD1-16A0CF2F2217}"/>
          </ac:spMkLst>
        </pc:spChg>
      </pc:sldChg>
      <pc:sldChg chg="modSp mod">
        <pc:chgData name="Dhruv sharma" userId="3a5ec257f186b423" providerId="LiveId" clId="{549662E0-7749-4E89-A0E7-6FC024094D35}" dt="2024-02-25T18:30:58.355" v="112" actId="115"/>
        <pc:sldMkLst>
          <pc:docMk/>
          <pc:sldMk cId="4249254843" sldId="307"/>
        </pc:sldMkLst>
        <pc:spChg chg="mod">
          <ac:chgData name="Dhruv sharma" userId="3a5ec257f186b423" providerId="LiveId" clId="{549662E0-7749-4E89-A0E7-6FC024094D35}" dt="2024-02-25T18:30:58.355" v="112" actId="115"/>
          <ac:spMkLst>
            <pc:docMk/>
            <pc:sldMk cId="4249254843" sldId="307"/>
            <ac:spMk id="4" creationId="{F36E98C0-B89B-4744-BF47-9EFB8ABB34F8}"/>
          </ac:spMkLst>
        </pc:spChg>
      </pc:sldChg>
      <pc:sldChg chg="modSp mod">
        <pc:chgData name="Dhruv sharma" userId="3a5ec257f186b423" providerId="LiveId" clId="{549662E0-7749-4E89-A0E7-6FC024094D35}" dt="2024-02-25T18:31:06.745" v="114" actId="115"/>
        <pc:sldMkLst>
          <pc:docMk/>
          <pc:sldMk cId="1189366905" sldId="308"/>
        </pc:sldMkLst>
        <pc:spChg chg="mod">
          <ac:chgData name="Dhruv sharma" userId="3a5ec257f186b423" providerId="LiveId" clId="{549662E0-7749-4E89-A0E7-6FC024094D35}" dt="2024-02-25T18:31:06.745" v="114" actId="115"/>
          <ac:spMkLst>
            <pc:docMk/>
            <pc:sldMk cId="1189366905" sldId="308"/>
            <ac:spMk id="2" creationId="{69709B51-6D28-F2C3-C1DE-3EE334282D18}"/>
          </ac:spMkLst>
        </pc:spChg>
        <pc:spChg chg="mod">
          <ac:chgData name="Dhruv sharma" userId="3a5ec257f186b423" providerId="LiveId" clId="{549662E0-7749-4E89-A0E7-6FC024094D35}" dt="2024-02-25T18:31:03.837" v="113" actId="115"/>
          <ac:spMkLst>
            <pc:docMk/>
            <pc:sldMk cId="1189366905" sldId="308"/>
            <ac:spMk id="4" creationId="{1BD2666E-C00F-5F33-2E9E-9D613207D3D8}"/>
          </ac:spMkLst>
        </pc:spChg>
      </pc:sldChg>
      <pc:sldChg chg="modSp mod">
        <pc:chgData name="Dhruv sharma" userId="3a5ec257f186b423" providerId="LiveId" clId="{549662E0-7749-4E89-A0E7-6FC024094D35}" dt="2024-02-25T18:32:11.312" v="123" actId="1076"/>
        <pc:sldMkLst>
          <pc:docMk/>
          <pc:sldMk cId="382536669" sldId="309"/>
        </pc:sldMkLst>
        <pc:spChg chg="mod">
          <ac:chgData name="Dhruv sharma" userId="3a5ec257f186b423" providerId="LiveId" clId="{549662E0-7749-4E89-A0E7-6FC024094D35}" dt="2024-02-25T18:32:08.182" v="122" actId="14100"/>
          <ac:spMkLst>
            <pc:docMk/>
            <pc:sldMk cId="382536669" sldId="309"/>
            <ac:spMk id="3" creationId="{03A8C092-F8F0-0FA1-A383-7912AAC7AA65}"/>
          </ac:spMkLst>
        </pc:spChg>
        <pc:spChg chg="mod">
          <ac:chgData name="Dhruv sharma" userId="3a5ec257f186b423" providerId="LiveId" clId="{549662E0-7749-4E89-A0E7-6FC024094D35}" dt="2024-02-25T18:32:01.963" v="121" actId="14100"/>
          <ac:spMkLst>
            <pc:docMk/>
            <pc:sldMk cId="382536669" sldId="309"/>
            <ac:spMk id="4" creationId="{4047D500-BFE5-F9B2-DF7B-ED321E698129}"/>
          </ac:spMkLst>
        </pc:spChg>
        <pc:grpChg chg="mod">
          <ac:chgData name="Dhruv sharma" userId="3a5ec257f186b423" providerId="LiveId" clId="{549662E0-7749-4E89-A0E7-6FC024094D35}" dt="2024-02-25T18:32:11.312" v="123" actId="1076"/>
          <ac:grpSpMkLst>
            <pc:docMk/>
            <pc:sldMk cId="382536669" sldId="309"/>
            <ac:grpSpMk id="6" creationId="{87C13547-1C0D-450C-C60C-528166D6D2D3}"/>
          </ac:grpSpMkLst>
        </pc:grpChg>
      </pc:sldChg>
      <pc:sldChg chg="modSp mod">
        <pc:chgData name="Dhruv sharma" userId="3a5ec257f186b423" providerId="LiveId" clId="{549662E0-7749-4E89-A0E7-6FC024094D35}" dt="2024-02-25T18:37:04.068" v="140" actId="14100"/>
        <pc:sldMkLst>
          <pc:docMk/>
          <pc:sldMk cId="3146501655" sldId="314"/>
        </pc:sldMkLst>
        <pc:spChg chg="mod">
          <ac:chgData name="Dhruv sharma" userId="3a5ec257f186b423" providerId="LiveId" clId="{549662E0-7749-4E89-A0E7-6FC024094D35}" dt="2024-02-25T18:31:12.995" v="115" actId="115"/>
          <ac:spMkLst>
            <pc:docMk/>
            <pc:sldMk cId="3146501655" sldId="314"/>
            <ac:spMk id="2" creationId="{DBAFD59E-773E-F27D-66BC-22846E7574CE}"/>
          </ac:spMkLst>
        </pc:spChg>
        <pc:spChg chg="mod">
          <ac:chgData name="Dhruv sharma" userId="3a5ec257f186b423" providerId="LiveId" clId="{549662E0-7749-4E89-A0E7-6FC024094D35}" dt="2024-02-25T18:37:04.068" v="140" actId="14100"/>
          <ac:spMkLst>
            <pc:docMk/>
            <pc:sldMk cId="3146501655" sldId="314"/>
            <ac:spMk id="3" creationId="{79165112-CBD6-972F-6F30-19D152DA5B57}"/>
          </ac:spMkLst>
        </pc:spChg>
        <pc:spChg chg="mod">
          <ac:chgData name="Dhruv sharma" userId="3a5ec257f186b423" providerId="LiveId" clId="{549662E0-7749-4E89-A0E7-6FC024094D35}" dt="2024-02-25T18:36:58.193" v="139" actId="14100"/>
          <ac:spMkLst>
            <pc:docMk/>
            <pc:sldMk cId="3146501655" sldId="314"/>
            <ac:spMk id="4" creationId="{F144D5E5-75CF-8813-D4D8-CBCB8F9E6322}"/>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2-26T16:52:22.598"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9A47F7-AB59-010F-0AE0-F0A6996F0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CEA8EDDB-94C4-4DEE-344C-BA4DAA4DBC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2669EE-84A5-4202-8F96-4EDD14B1D69C}" type="datetimeFigureOut">
              <a:rPr lang="es-ES" smtClean="0"/>
              <a:pPr/>
              <a:t>27/02/2024</a:t>
            </a:fld>
            <a:endParaRPr lang="es-ES"/>
          </a:p>
        </p:txBody>
      </p:sp>
      <p:sp>
        <p:nvSpPr>
          <p:cNvPr id="4" name="Footer Placeholder 3">
            <a:extLst>
              <a:ext uri="{FF2B5EF4-FFF2-40B4-BE49-F238E27FC236}">
                <a16:creationId xmlns:a16="http://schemas.microsoft.com/office/drawing/2014/main" id="{15F79D3D-0736-0D65-BF41-79FC5E8026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0EA81272-2883-7B3A-EB06-921012988B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3F1383-626C-4313-8C37-6559D5338BA1}" type="slidenum">
              <a:rPr lang="es-ES" smtClean="0"/>
              <a:pPr/>
              <a:t>‹#›</a:t>
            </a:fld>
            <a:endParaRPr lang="es-ES"/>
          </a:p>
        </p:txBody>
      </p:sp>
    </p:spTree>
    <p:extLst>
      <p:ext uri="{BB962C8B-B14F-4D97-AF65-F5344CB8AC3E}">
        <p14:creationId xmlns:p14="http://schemas.microsoft.com/office/powerpoint/2010/main" val="35363767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F7918E04-1A4B-5D10-6E6E-FFE46CDE0025}"/>
            </a:ext>
          </a:extLst>
        </p:cNvPr>
        <p:cNvGrpSpPr/>
        <p:nvPr/>
      </p:nvGrpSpPr>
      <p:grpSpPr>
        <a:xfrm>
          <a:off x="0" y="0"/>
          <a:ext cx="0" cy="0"/>
          <a:chOff x="0" y="0"/>
          <a:chExt cx="0" cy="0"/>
        </a:xfrm>
      </p:grpSpPr>
      <p:sp>
        <p:nvSpPr>
          <p:cNvPr id="120" name="Google Shape;120;p6:notes">
            <a:extLst>
              <a:ext uri="{FF2B5EF4-FFF2-40B4-BE49-F238E27FC236}">
                <a16:creationId xmlns:a16="http://schemas.microsoft.com/office/drawing/2014/main" id="{D39EABB2-43C2-2A72-6BD3-48B522EE29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a:extLst>
              <a:ext uri="{FF2B5EF4-FFF2-40B4-BE49-F238E27FC236}">
                <a16:creationId xmlns:a16="http://schemas.microsoft.com/office/drawing/2014/main" id="{79BDDA9B-DC33-8318-D98B-78D9913D5F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89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253523E0-5DB7-0A2B-03A3-9B34ACAD4733}"/>
            </a:ext>
          </a:extLst>
        </p:cNvPr>
        <p:cNvGrpSpPr/>
        <p:nvPr/>
      </p:nvGrpSpPr>
      <p:grpSpPr>
        <a:xfrm>
          <a:off x="0" y="0"/>
          <a:ext cx="0" cy="0"/>
          <a:chOff x="0" y="0"/>
          <a:chExt cx="0" cy="0"/>
        </a:xfrm>
      </p:grpSpPr>
      <p:sp>
        <p:nvSpPr>
          <p:cNvPr id="114" name="Google Shape;114;p5:notes">
            <a:extLst>
              <a:ext uri="{FF2B5EF4-FFF2-40B4-BE49-F238E27FC236}">
                <a16:creationId xmlns:a16="http://schemas.microsoft.com/office/drawing/2014/main" id="{30DFD635-6C03-E2F8-8D76-B4E7B13B5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a:extLst>
              <a:ext uri="{FF2B5EF4-FFF2-40B4-BE49-F238E27FC236}">
                <a16:creationId xmlns:a16="http://schemas.microsoft.com/office/drawing/2014/main" id="{1CEAC71B-57B3-DFE9-9981-F10FB72920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701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10D32AE1-2793-F0B7-67CB-BFFC5ABBF255}"/>
            </a:ext>
          </a:extLst>
        </p:cNvPr>
        <p:cNvGrpSpPr/>
        <p:nvPr/>
      </p:nvGrpSpPr>
      <p:grpSpPr>
        <a:xfrm>
          <a:off x="0" y="0"/>
          <a:ext cx="0" cy="0"/>
          <a:chOff x="0" y="0"/>
          <a:chExt cx="0" cy="0"/>
        </a:xfrm>
      </p:grpSpPr>
      <p:sp>
        <p:nvSpPr>
          <p:cNvPr id="114" name="Google Shape;114;p5:notes">
            <a:extLst>
              <a:ext uri="{FF2B5EF4-FFF2-40B4-BE49-F238E27FC236}">
                <a16:creationId xmlns:a16="http://schemas.microsoft.com/office/drawing/2014/main" id="{E871DAD0-A8B9-1DEB-AD10-8824F91500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a:extLst>
              <a:ext uri="{FF2B5EF4-FFF2-40B4-BE49-F238E27FC236}">
                <a16:creationId xmlns:a16="http://schemas.microsoft.com/office/drawing/2014/main" id="{513390C7-EFE5-C7C9-6938-A870F67A6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53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C76956FE-6255-7235-A8BB-D2D48526849D}"/>
            </a:ext>
          </a:extLst>
        </p:cNvPr>
        <p:cNvGrpSpPr/>
        <p:nvPr/>
      </p:nvGrpSpPr>
      <p:grpSpPr>
        <a:xfrm>
          <a:off x="0" y="0"/>
          <a:ext cx="0" cy="0"/>
          <a:chOff x="0" y="0"/>
          <a:chExt cx="0" cy="0"/>
        </a:xfrm>
      </p:grpSpPr>
      <p:sp>
        <p:nvSpPr>
          <p:cNvPr id="88" name="Google Shape;88;p3:notes">
            <a:extLst>
              <a:ext uri="{FF2B5EF4-FFF2-40B4-BE49-F238E27FC236}">
                <a16:creationId xmlns:a16="http://schemas.microsoft.com/office/drawing/2014/main" id="{D8384CB0-880F-9095-5FE5-73E6DACBA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a:extLst>
              <a:ext uri="{FF2B5EF4-FFF2-40B4-BE49-F238E27FC236}">
                <a16:creationId xmlns:a16="http://schemas.microsoft.com/office/drawing/2014/main" id="{ABE270E7-A1C4-BA77-4DDD-7367C3449D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555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A5D2CE85-FB6C-BDBF-1AB9-B929C3ECA13E}"/>
            </a:ext>
          </a:extLst>
        </p:cNvPr>
        <p:cNvGrpSpPr/>
        <p:nvPr/>
      </p:nvGrpSpPr>
      <p:grpSpPr>
        <a:xfrm>
          <a:off x="0" y="0"/>
          <a:ext cx="0" cy="0"/>
          <a:chOff x="0" y="0"/>
          <a:chExt cx="0" cy="0"/>
        </a:xfrm>
      </p:grpSpPr>
      <p:sp>
        <p:nvSpPr>
          <p:cNvPr id="114" name="Google Shape;114;p5:notes">
            <a:extLst>
              <a:ext uri="{FF2B5EF4-FFF2-40B4-BE49-F238E27FC236}">
                <a16:creationId xmlns:a16="http://schemas.microsoft.com/office/drawing/2014/main" id="{AEFF923C-2034-B803-C35E-58C1E044CA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a:extLst>
              <a:ext uri="{FF2B5EF4-FFF2-40B4-BE49-F238E27FC236}">
                <a16:creationId xmlns:a16="http://schemas.microsoft.com/office/drawing/2014/main" id="{14930C80-806C-58B2-F4D0-F669C27635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93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a:extLst>
            <a:ext uri="{FF2B5EF4-FFF2-40B4-BE49-F238E27FC236}">
              <a16:creationId xmlns:a16="http://schemas.microsoft.com/office/drawing/2014/main" id="{EC2F57C7-1541-4539-02D7-C351B4F64862}"/>
            </a:ext>
          </a:extLst>
        </p:cNvPr>
        <p:cNvGrpSpPr/>
        <p:nvPr/>
      </p:nvGrpSpPr>
      <p:grpSpPr>
        <a:xfrm>
          <a:off x="0" y="0"/>
          <a:ext cx="0" cy="0"/>
          <a:chOff x="0" y="0"/>
          <a:chExt cx="0" cy="0"/>
        </a:xfrm>
      </p:grpSpPr>
      <p:sp>
        <p:nvSpPr>
          <p:cNvPr id="114" name="Google Shape;114;p5:notes">
            <a:extLst>
              <a:ext uri="{FF2B5EF4-FFF2-40B4-BE49-F238E27FC236}">
                <a16:creationId xmlns:a16="http://schemas.microsoft.com/office/drawing/2014/main" id="{B2A2A064-3B26-B681-C33D-6D6C2A8C24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5:notes">
            <a:extLst>
              <a:ext uri="{FF2B5EF4-FFF2-40B4-BE49-F238E27FC236}">
                <a16:creationId xmlns:a16="http://schemas.microsoft.com/office/drawing/2014/main" id="{25103CCB-7259-E346-85E8-20EC471DC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064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143000" y="1264595"/>
            <a:ext cx="6858000" cy="207841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9000"/>
              <a:buFont typeface="Bebas Neue"/>
              <a:buNone/>
              <a:defRPr sz="6600" b="1">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1143000" y="3412063"/>
            <a:ext cx="6858000" cy="3513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600"/>
              <a:buNone/>
              <a:defRPr sz="1600">
                <a:solidFill>
                  <a:schemeClr val="tx1"/>
                </a:solidFill>
                <a:latin typeface="Arimo" panose="020B0604020202020204" pitchFamily="34" charset="0"/>
                <a:ea typeface="Arimo" panose="020B0604020202020204" pitchFamily="34" charset="0"/>
                <a:cs typeface="Arimo" panose="020B0604020202020204"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grpSp>
        <p:nvGrpSpPr>
          <p:cNvPr id="725" name="Grupo 724">
            <a:extLst>
              <a:ext uri="{FF2B5EF4-FFF2-40B4-BE49-F238E27FC236}">
                <a16:creationId xmlns:a16="http://schemas.microsoft.com/office/drawing/2014/main" id="{C3690CF7-0AB7-CEE5-1526-CC6C62F51E11}"/>
              </a:ext>
            </a:extLst>
          </p:cNvPr>
          <p:cNvGrpSpPr/>
          <p:nvPr userDrawn="1"/>
        </p:nvGrpSpPr>
        <p:grpSpPr>
          <a:xfrm>
            <a:off x="-450421" y="-383843"/>
            <a:ext cx="1507863" cy="1510278"/>
            <a:chOff x="39184" y="-151930"/>
            <a:chExt cx="1309806" cy="1311904"/>
          </a:xfrm>
        </p:grpSpPr>
        <p:sp>
          <p:nvSpPr>
            <p:cNvPr id="267" name="Oval 357">
              <a:extLst>
                <a:ext uri="{FF2B5EF4-FFF2-40B4-BE49-F238E27FC236}">
                  <a16:creationId xmlns:a16="http://schemas.microsoft.com/office/drawing/2014/main" id="{8D9F469D-B08A-4D84-830B-9EC7E7F8E4EF}"/>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8">
              <a:extLst>
                <a:ext uri="{FF2B5EF4-FFF2-40B4-BE49-F238E27FC236}">
                  <a16:creationId xmlns:a16="http://schemas.microsoft.com/office/drawing/2014/main" id="{13CEA5A5-2357-D68F-94E1-DF0B55C7023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59">
              <a:extLst>
                <a:ext uri="{FF2B5EF4-FFF2-40B4-BE49-F238E27FC236}">
                  <a16:creationId xmlns:a16="http://schemas.microsoft.com/office/drawing/2014/main" id="{07CF7994-FE6A-48AE-0756-8987A4FAF64A}"/>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0">
              <a:extLst>
                <a:ext uri="{FF2B5EF4-FFF2-40B4-BE49-F238E27FC236}">
                  <a16:creationId xmlns:a16="http://schemas.microsoft.com/office/drawing/2014/main" id="{F5ACD910-D4C1-EDDB-D4C5-291AFD3B2F9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1">
              <a:extLst>
                <a:ext uri="{FF2B5EF4-FFF2-40B4-BE49-F238E27FC236}">
                  <a16:creationId xmlns:a16="http://schemas.microsoft.com/office/drawing/2014/main" id="{53F0FBD3-2371-F32A-49EC-D0567A7DCC10}"/>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2">
              <a:extLst>
                <a:ext uri="{FF2B5EF4-FFF2-40B4-BE49-F238E27FC236}">
                  <a16:creationId xmlns:a16="http://schemas.microsoft.com/office/drawing/2014/main" id="{2EFE3795-1CE3-53EF-092E-6714563C7BE3}"/>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3">
              <a:extLst>
                <a:ext uri="{FF2B5EF4-FFF2-40B4-BE49-F238E27FC236}">
                  <a16:creationId xmlns:a16="http://schemas.microsoft.com/office/drawing/2014/main" id="{3D9CE8EF-A482-AB8F-CAF5-2A8909A76421}"/>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4">
              <a:extLst>
                <a:ext uri="{FF2B5EF4-FFF2-40B4-BE49-F238E27FC236}">
                  <a16:creationId xmlns:a16="http://schemas.microsoft.com/office/drawing/2014/main" id="{1BAFFDEE-FC7F-945B-D3B8-A31788595D7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5">
              <a:extLst>
                <a:ext uri="{FF2B5EF4-FFF2-40B4-BE49-F238E27FC236}">
                  <a16:creationId xmlns:a16="http://schemas.microsoft.com/office/drawing/2014/main" id="{F3FB3DB8-171B-FB86-EF85-48C8A8988597}"/>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7">
              <a:extLst>
                <a:ext uri="{FF2B5EF4-FFF2-40B4-BE49-F238E27FC236}">
                  <a16:creationId xmlns:a16="http://schemas.microsoft.com/office/drawing/2014/main" id="{CC072E61-5A4C-2F51-E9F9-FC6AB5C933E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78">
              <a:extLst>
                <a:ext uri="{FF2B5EF4-FFF2-40B4-BE49-F238E27FC236}">
                  <a16:creationId xmlns:a16="http://schemas.microsoft.com/office/drawing/2014/main" id="{95E6BC66-6AFC-F3D1-F83D-6355C60B884D}"/>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79">
              <a:extLst>
                <a:ext uri="{FF2B5EF4-FFF2-40B4-BE49-F238E27FC236}">
                  <a16:creationId xmlns:a16="http://schemas.microsoft.com/office/drawing/2014/main" id="{CAE85FA6-1943-6F74-7337-C83CBCF79F4D}"/>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Oval 380">
              <a:extLst>
                <a:ext uri="{FF2B5EF4-FFF2-40B4-BE49-F238E27FC236}">
                  <a16:creationId xmlns:a16="http://schemas.microsoft.com/office/drawing/2014/main" id="{3EBE61E8-12DB-EE89-CFBA-76644ADB0052}"/>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1">
              <a:extLst>
                <a:ext uri="{FF2B5EF4-FFF2-40B4-BE49-F238E27FC236}">
                  <a16:creationId xmlns:a16="http://schemas.microsoft.com/office/drawing/2014/main" id="{A9890DA5-DE12-8414-6B5A-E515B28EA10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2">
              <a:extLst>
                <a:ext uri="{FF2B5EF4-FFF2-40B4-BE49-F238E27FC236}">
                  <a16:creationId xmlns:a16="http://schemas.microsoft.com/office/drawing/2014/main" id="{1E998832-D69D-7559-F5C7-31E2263F5258}"/>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3">
              <a:extLst>
                <a:ext uri="{FF2B5EF4-FFF2-40B4-BE49-F238E27FC236}">
                  <a16:creationId xmlns:a16="http://schemas.microsoft.com/office/drawing/2014/main" id="{861CFE8A-3614-EBEB-4591-0D1D1AD38941}"/>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4">
              <a:extLst>
                <a:ext uri="{FF2B5EF4-FFF2-40B4-BE49-F238E27FC236}">
                  <a16:creationId xmlns:a16="http://schemas.microsoft.com/office/drawing/2014/main" id="{5E9DA820-1FA5-41B7-2DF0-D1EF965C01A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85">
              <a:extLst>
                <a:ext uri="{FF2B5EF4-FFF2-40B4-BE49-F238E27FC236}">
                  <a16:creationId xmlns:a16="http://schemas.microsoft.com/office/drawing/2014/main" id="{F2B0276D-98C4-6ECD-5731-4745E4310913}"/>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7">
              <a:extLst>
                <a:ext uri="{FF2B5EF4-FFF2-40B4-BE49-F238E27FC236}">
                  <a16:creationId xmlns:a16="http://schemas.microsoft.com/office/drawing/2014/main" id="{0E900F22-A5FC-CA42-0790-5DAB950D1AE6}"/>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Freeform 398">
              <a:extLst>
                <a:ext uri="{FF2B5EF4-FFF2-40B4-BE49-F238E27FC236}">
                  <a16:creationId xmlns:a16="http://schemas.microsoft.com/office/drawing/2014/main" id="{4EDEC237-B650-F81A-98A8-8813A6A9D47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399">
              <a:extLst>
                <a:ext uri="{FF2B5EF4-FFF2-40B4-BE49-F238E27FC236}">
                  <a16:creationId xmlns:a16="http://schemas.microsoft.com/office/drawing/2014/main" id="{AE1142D4-8358-5D73-132F-29B2DD162A15}"/>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Oval 400">
              <a:extLst>
                <a:ext uri="{FF2B5EF4-FFF2-40B4-BE49-F238E27FC236}">
                  <a16:creationId xmlns:a16="http://schemas.microsoft.com/office/drawing/2014/main" id="{066F819F-D800-5738-8A75-54B2FB162C5B}"/>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1">
              <a:extLst>
                <a:ext uri="{FF2B5EF4-FFF2-40B4-BE49-F238E27FC236}">
                  <a16:creationId xmlns:a16="http://schemas.microsoft.com/office/drawing/2014/main" id="{C1D769B2-4E73-C253-1DE0-202F8A23BCBA}"/>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2">
              <a:extLst>
                <a:ext uri="{FF2B5EF4-FFF2-40B4-BE49-F238E27FC236}">
                  <a16:creationId xmlns:a16="http://schemas.microsoft.com/office/drawing/2014/main" id="{68B105EC-B623-D2BD-83A0-D1C536B08E7E}"/>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3">
              <a:extLst>
                <a:ext uri="{FF2B5EF4-FFF2-40B4-BE49-F238E27FC236}">
                  <a16:creationId xmlns:a16="http://schemas.microsoft.com/office/drawing/2014/main" id="{264DBE71-CC28-1C8D-D4BF-8B82864E0334}"/>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4">
              <a:extLst>
                <a:ext uri="{FF2B5EF4-FFF2-40B4-BE49-F238E27FC236}">
                  <a16:creationId xmlns:a16="http://schemas.microsoft.com/office/drawing/2014/main" id="{CB80133A-A09F-7968-94D6-EC5F489ECE40}"/>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05">
              <a:extLst>
                <a:ext uri="{FF2B5EF4-FFF2-40B4-BE49-F238E27FC236}">
                  <a16:creationId xmlns:a16="http://schemas.microsoft.com/office/drawing/2014/main" id="{CE9344E0-9A17-B2A2-FD49-B47C08A817AF}"/>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8">
              <a:extLst>
                <a:ext uri="{FF2B5EF4-FFF2-40B4-BE49-F238E27FC236}">
                  <a16:creationId xmlns:a16="http://schemas.microsoft.com/office/drawing/2014/main" id="{8A7C6264-990A-6EE6-B4D0-622F84D1F275}"/>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19">
              <a:extLst>
                <a:ext uri="{FF2B5EF4-FFF2-40B4-BE49-F238E27FC236}">
                  <a16:creationId xmlns:a16="http://schemas.microsoft.com/office/drawing/2014/main" id="{418DA73E-CCC9-81DF-AFCC-E82CDDF88FE7}"/>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0">
              <a:extLst>
                <a:ext uri="{FF2B5EF4-FFF2-40B4-BE49-F238E27FC236}">
                  <a16:creationId xmlns:a16="http://schemas.microsoft.com/office/drawing/2014/main" id="{C2225B1F-AB03-709F-A7D9-693B593194B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1">
              <a:extLst>
                <a:ext uri="{FF2B5EF4-FFF2-40B4-BE49-F238E27FC236}">
                  <a16:creationId xmlns:a16="http://schemas.microsoft.com/office/drawing/2014/main" id="{AFE30962-60C9-C2B6-A24A-EE0E75689CCB}"/>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22">
              <a:extLst>
                <a:ext uri="{FF2B5EF4-FFF2-40B4-BE49-F238E27FC236}">
                  <a16:creationId xmlns:a16="http://schemas.microsoft.com/office/drawing/2014/main" id="{8EA24EFB-EDBD-DBDE-3690-ADF8933373C8}"/>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Oval 423">
              <a:extLst>
                <a:ext uri="{FF2B5EF4-FFF2-40B4-BE49-F238E27FC236}">
                  <a16:creationId xmlns:a16="http://schemas.microsoft.com/office/drawing/2014/main" id="{F4DFD1B6-1812-1866-8E2F-33A7D8BA2B5C}"/>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4">
              <a:extLst>
                <a:ext uri="{FF2B5EF4-FFF2-40B4-BE49-F238E27FC236}">
                  <a16:creationId xmlns:a16="http://schemas.microsoft.com/office/drawing/2014/main" id="{CEACA76A-48A2-C4C7-ED6D-7D11BC4E92CA}"/>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5">
              <a:extLst>
                <a:ext uri="{FF2B5EF4-FFF2-40B4-BE49-F238E27FC236}">
                  <a16:creationId xmlns:a16="http://schemas.microsoft.com/office/drawing/2014/main" id="{CDDB6D0C-405F-7802-C5FB-84B9FC366E2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6">
              <a:extLst>
                <a:ext uri="{FF2B5EF4-FFF2-40B4-BE49-F238E27FC236}">
                  <a16:creationId xmlns:a16="http://schemas.microsoft.com/office/drawing/2014/main" id="{95BB68F8-46CA-6888-0D66-59C9CE9632D6}"/>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8">
              <a:extLst>
                <a:ext uri="{FF2B5EF4-FFF2-40B4-BE49-F238E27FC236}">
                  <a16:creationId xmlns:a16="http://schemas.microsoft.com/office/drawing/2014/main" id="{7C832C34-2147-E173-EB8D-A35BB954B55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39">
              <a:extLst>
                <a:ext uri="{FF2B5EF4-FFF2-40B4-BE49-F238E27FC236}">
                  <a16:creationId xmlns:a16="http://schemas.microsoft.com/office/drawing/2014/main" id="{B9E3D0F4-23E5-00C7-F12E-98BBD21E9C49}"/>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0">
              <a:extLst>
                <a:ext uri="{FF2B5EF4-FFF2-40B4-BE49-F238E27FC236}">
                  <a16:creationId xmlns:a16="http://schemas.microsoft.com/office/drawing/2014/main" id="{6C583BC2-7AF1-9CBE-37E4-E4A4C63111A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1">
              <a:extLst>
                <a:ext uri="{FF2B5EF4-FFF2-40B4-BE49-F238E27FC236}">
                  <a16:creationId xmlns:a16="http://schemas.microsoft.com/office/drawing/2014/main" id="{DB7B734E-44EB-B391-676C-D7AAC30BF30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442">
              <a:extLst>
                <a:ext uri="{FF2B5EF4-FFF2-40B4-BE49-F238E27FC236}">
                  <a16:creationId xmlns:a16="http://schemas.microsoft.com/office/drawing/2014/main" id="{D601FECF-A8F6-4C6B-2939-A6F95212F55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3">
              <a:extLst>
                <a:ext uri="{FF2B5EF4-FFF2-40B4-BE49-F238E27FC236}">
                  <a16:creationId xmlns:a16="http://schemas.microsoft.com/office/drawing/2014/main" id="{3473341B-E368-83D7-7376-63D739E7E111}"/>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Oval 444">
              <a:extLst>
                <a:ext uri="{FF2B5EF4-FFF2-40B4-BE49-F238E27FC236}">
                  <a16:creationId xmlns:a16="http://schemas.microsoft.com/office/drawing/2014/main" id="{CAC2CEA0-89B5-7280-A2FB-BC573C68FDDB}"/>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5">
              <a:extLst>
                <a:ext uri="{FF2B5EF4-FFF2-40B4-BE49-F238E27FC236}">
                  <a16:creationId xmlns:a16="http://schemas.microsoft.com/office/drawing/2014/main" id="{266F0AAA-F8D7-D66B-E1BE-6D479AC5565E}"/>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6">
              <a:extLst>
                <a:ext uri="{FF2B5EF4-FFF2-40B4-BE49-F238E27FC236}">
                  <a16:creationId xmlns:a16="http://schemas.microsoft.com/office/drawing/2014/main" id="{36C8C9D0-DE7B-E665-7049-FC2A94707371}"/>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8">
              <a:extLst>
                <a:ext uri="{FF2B5EF4-FFF2-40B4-BE49-F238E27FC236}">
                  <a16:creationId xmlns:a16="http://schemas.microsoft.com/office/drawing/2014/main" id="{7483B195-54B5-2A6E-2304-EC6A90CA8110}"/>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59">
              <a:extLst>
                <a:ext uri="{FF2B5EF4-FFF2-40B4-BE49-F238E27FC236}">
                  <a16:creationId xmlns:a16="http://schemas.microsoft.com/office/drawing/2014/main" id="{A95AEC97-C398-A47F-318D-1A6812B9B38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0">
              <a:extLst>
                <a:ext uri="{FF2B5EF4-FFF2-40B4-BE49-F238E27FC236}">
                  <a16:creationId xmlns:a16="http://schemas.microsoft.com/office/drawing/2014/main" id="{93CED6FD-E5AC-9F7E-9102-D0C9BDD9010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1">
              <a:extLst>
                <a:ext uri="{FF2B5EF4-FFF2-40B4-BE49-F238E27FC236}">
                  <a16:creationId xmlns:a16="http://schemas.microsoft.com/office/drawing/2014/main" id="{F9D41022-7154-735D-9D3A-677B76EC7B1F}"/>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2">
              <a:extLst>
                <a:ext uri="{FF2B5EF4-FFF2-40B4-BE49-F238E27FC236}">
                  <a16:creationId xmlns:a16="http://schemas.microsoft.com/office/drawing/2014/main" id="{4E7FC0AE-EF04-3CC1-9F99-2728E5101B3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3">
              <a:extLst>
                <a:ext uri="{FF2B5EF4-FFF2-40B4-BE49-F238E27FC236}">
                  <a16:creationId xmlns:a16="http://schemas.microsoft.com/office/drawing/2014/main" id="{66114033-ADF8-7D75-A37B-29DDF69D569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4">
              <a:extLst>
                <a:ext uri="{FF2B5EF4-FFF2-40B4-BE49-F238E27FC236}">
                  <a16:creationId xmlns:a16="http://schemas.microsoft.com/office/drawing/2014/main" id="{18E5126F-81BA-C2E5-7D08-F1794C1F53FC}"/>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5">
              <a:extLst>
                <a:ext uri="{FF2B5EF4-FFF2-40B4-BE49-F238E27FC236}">
                  <a16:creationId xmlns:a16="http://schemas.microsoft.com/office/drawing/2014/main" id="{8E6867C4-9075-9B1B-A494-751361F565DF}"/>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6">
              <a:extLst>
                <a:ext uri="{FF2B5EF4-FFF2-40B4-BE49-F238E27FC236}">
                  <a16:creationId xmlns:a16="http://schemas.microsoft.com/office/drawing/2014/main" id="{B15389D8-4CD6-3AFB-D1BA-029BD1067D56}"/>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8">
              <a:extLst>
                <a:ext uri="{FF2B5EF4-FFF2-40B4-BE49-F238E27FC236}">
                  <a16:creationId xmlns:a16="http://schemas.microsoft.com/office/drawing/2014/main" id="{208BEE9F-DE3F-E3EF-52E5-248F2427E23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79">
              <a:extLst>
                <a:ext uri="{FF2B5EF4-FFF2-40B4-BE49-F238E27FC236}">
                  <a16:creationId xmlns:a16="http://schemas.microsoft.com/office/drawing/2014/main" id="{5F1AEF56-EC69-FD20-2512-5901D5049024}"/>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0">
              <a:extLst>
                <a:ext uri="{FF2B5EF4-FFF2-40B4-BE49-F238E27FC236}">
                  <a16:creationId xmlns:a16="http://schemas.microsoft.com/office/drawing/2014/main" id="{43BB429D-9C15-71F9-9C96-6DEE3623FFF2}"/>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1">
              <a:extLst>
                <a:ext uri="{FF2B5EF4-FFF2-40B4-BE49-F238E27FC236}">
                  <a16:creationId xmlns:a16="http://schemas.microsoft.com/office/drawing/2014/main" id="{8227264F-76C8-A5EB-1622-CCD8923F8A29}"/>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2">
              <a:extLst>
                <a:ext uri="{FF2B5EF4-FFF2-40B4-BE49-F238E27FC236}">
                  <a16:creationId xmlns:a16="http://schemas.microsoft.com/office/drawing/2014/main" id="{0BD540E0-57EA-0B56-381E-AED639152E2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3">
              <a:extLst>
                <a:ext uri="{FF2B5EF4-FFF2-40B4-BE49-F238E27FC236}">
                  <a16:creationId xmlns:a16="http://schemas.microsoft.com/office/drawing/2014/main" id="{86A60579-EF71-2700-B079-DD879F7CDFE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4">
              <a:extLst>
                <a:ext uri="{FF2B5EF4-FFF2-40B4-BE49-F238E27FC236}">
                  <a16:creationId xmlns:a16="http://schemas.microsoft.com/office/drawing/2014/main" id="{B7BDC6E5-D406-D3C5-18AA-B196CE3A2037}"/>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485">
              <a:extLst>
                <a:ext uri="{FF2B5EF4-FFF2-40B4-BE49-F238E27FC236}">
                  <a16:creationId xmlns:a16="http://schemas.microsoft.com/office/drawing/2014/main" id="{204366AF-2048-41EE-4D33-2D15313C6A19}"/>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Oval 486">
              <a:extLst>
                <a:ext uri="{FF2B5EF4-FFF2-40B4-BE49-F238E27FC236}">
                  <a16:creationId xmlns:a16="http://schemas.microsoft.com/office/drawing/2014/main" id="{4521AED5-04E4-4302-0989-3136C55711D5}"/>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8">
              <a:extLst>
                <a:ext uri="{FF2B5EF4-FFF2-40B4-BE49-F238E27FC236}">
                  <a16:creationId xmlns:a16="http://schemas.microsoft.com/office/drawing/2014/main" id="{3FEBACA5-0CDE-D98F-C554-A9513B01563B}"/>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99">
              <a:extLst>
                <a:ext uri="{FF2B5EF4-FFF2-40B4-BE49-F238E27FC236}">
                  <a16:creationId xmlns:a16="http://schemas.microsoft.com/office/drawing/2014/main" id="{184D834C-21F8-DE83-3EF7-144AA5C443E3}"/>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0">
              <a:extLst>
                <a:ext uri="{FF2B5EF4-FFF2-40B4-BE49-F238E27FC236}">
                  <a16:creationId xmlns:a16="http://schemas.microsoft.com/office/drawing/2014/main" id="{B98AF20F-A7D5-AC96-3EF0-403AD171538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1">
              <a:extLst>
                <a:ext uri="{FF2B5EF4-FFF2-40B4-BE49-F238E27FC236}">
                  <a16:creationId xmlns:a16="http://schemas.microsoft.com/office/drawing/2014/main" id="{323F1CB4-AF88-C990-0FF6-3D238E4B3EE2}"/>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2">
              <a:extLst>
                <a:ext uri="{FF2B5EF4-FFF2-40B4-BE49-F238E27FC236}">
                  <a16:creationId xmlns:a16="http://schemas.microsoft.com/office/drawing/2014/main" id="{1938E5C0-EDEA-7A7B-BD6D-21A69A14ADB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3">
              <a:extLst>
                <a:ext uri="{FF2B5EF4-FFF2-40B4-BE49-F238E27FC236}">
                  <a16:creationId xmlns:a16="http://schemas.microsoft.com/office/drawing/2014/main" id="{A82FA6B1-35A2-9451-8549-DDE3BF63CE3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4">
              <a:extLst>
                <a:ext uri="{FF2B5EF4-FFF2-40B4-BE49-F238E27FC236}">
                  <a16:creationId xmlns:a16="http://schemas.microsoft.com/office/drawing/2014/main" id="{352EB7DF-E31C-D285-11ED-240B3E10B8F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5">
              <a:extLst>
                <a:ext uri="{FF2B5EF4-FFF2-40B4-BE49-F238E27FC236}">
                  <a16:creationId xmlns:a16="http://schemas.microsoft.com/office/drawing/2014/main" id="{B36FF106-6985-75D4-7ED9-2AA832B5C2B9}"/>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6">
              <a:extLst>
                <a:ext uri="{FF2B5EF4-FFF2-40B4-BE49-F238E27FC236}">
                  <a16:creationId xmlns:a16="http://schemas.microsoft.com/office/drawing/2014/main" id="{67EA654F-EF57-F5AA-4B0C-91B3A8FEB15D}"/>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Oval 518">
              <a:extLst>
                <a:ext uri="{FF2B5EF4-FFF2-40B4-BE49-F238E27FC236}">
                  <a16:creationId xmlns:a16="http://schemas.microsoft.com/office/drawing/2014/main" id="{BF6B3C17-6201-5BE5-E546-0D0B9219772E}"/>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19">
              <a:extLst>
                <a:ext uri="{FF2B5EF4-FFF2-40B4-BE49-F238E27FC236}">
                  <a16:creationId xmlns:a16="http://schemas.microsoft.com/office/drawing/2014/main" id="{AA5D8B5E-A3AF-70F9-AFF7-412CDB8BB51A}"/>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0">
              <a:extLst>
                <a:ext uri="{FF2B5EF4-FFF2-40B4-BE49-F238E27FC236}">
                  <a16:creationId xmlns:a16="http://schemas.microsoft.com/office/drawing/2014/main" id="{763C909C-03B4-5799-CA08-AF9F1193E856}"/>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1">
              <a:extLst>
                <a:ext uri="{FF2B5EF4-FFF2-40B4-BE49-F238E27FC236}">
                  <a16:creationId xmlns:a16="http://schemas.microsoft.com/office/drawing/2014/main" id="{FBAFC703-6AE0-36E1-21D8-ECB0BBFAEFA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2">
              <a:extLst>
                <a:ext uri="{FF2B5EF4-FFF2-40B4-BE49-F238E27FC236}">
                  <a16:creationId xmlns:a16="http://schemas.microsoft.com/office/drawing/2014/main" id="{466FDF7A-9989-A831-1C11-B7B3F8B0C7D3}"/>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3">
              <a:extLst>
                <a:ext uri="{FF2B5EF4-FFF2-40B4-BE49-F238E27FC236}">
                  <a16:creationId xmlns:a16="http://schemas.microsoft.com/office/drawing/2014/main" id="{90526AFD-7C5B-3FB0-F134-C3B682053AD4}"/>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4">
              <a:extLst>
                <a:ext uri="{FF2B5EF4-FFF2-40B4-BE49-F238E27FC236}">
                  <a16:creationId xmlns:a16="http://schemas.microsoft.com/office/drawing/2014/main" id="{0185EF04-1089-4B36-74FE-8B917B40048B}"/>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5">
              <a:extLst>
                <a:ext uri="{FF2B5EF4-FFF2-40B4-BE49-F238E27FC236}">
                  <a16:creationId xmlns:a16="http://schemas.microsoft.com/office/drawing/2014/main" id="{58109225-BF40-6B36-DFC7-F45D8288A0E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6">
              <a:extLst>
                <a:ext uri="{FF2B5EF4-FFF2-40B4-BE49-F238E27FC236}">
                  <a16:creationId xmlns:a16="http://schemas.microsoft.com/office/drawing/2014/main" id="{49386193-D0B7-3926-AE2E-FD5C851DF807}"/>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8">
              <a:extLst>
                <a:ext uri="{FF2B5EF4-FFF2-40B4-BE49-F238E27FC236}">
                  <a16:creationId xmlns:a16="http://schemas.microsoft.com/office/drawing/2014/main" id="{1972BF12-7E46-D955-5EAF-53CC9D42EEC6}"/>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539">
              <a:extLst>
                <a:ext uri="{FF2B5EF4-FFF2-40B4-BE49-F238E27FC236}">
                  <a16:creationId xmlns:a16="http://schemas.microsoft.com/office/drawing/2014/main" id="{B486A173-4A2E-A76D-208F-A4814383820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0">
              <a:extLst>
                <a:ext uri="{FF2B5EF4-FFF2-40B4-BE49-F238E27FC236}">
                  <a16:creationId xmlns:a16="http://schemas.microsoft.com/office/drawing/2014/main" id="{658989B4-B056-5E69-C5A3-326DEAD8A3E9}"/>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541">
              <a:extLst>
                <a:ext uri="{FF2B5EF4-FFF2-40B4-BE49-F238E27FC236}">
                  <a16:creationId xmlns:a16="http://schemas.microsoft.com/office/drawing/2014/main" id="{7B38FCB2-2093-F344-F034-8173516FADC8}"/>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2">
              <a:extLst>
                <a:ext uri="{FF2B5EF4-FFF2-40B4-BE49-F238E27FC236}">
                  <a16:creationId xmlns:a16="http://schemas.microsoft.com/office/drawing/2014/main" id="{471F184D-1A95-F585-6704-95AFBDE37A4C}"/>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3">
              <a:extLst>
                <a:ext uri="{FF2B5EF4-FFF2-40B4-BE49-F238E27FC236}">
                  <a16:creationId xmlns:a16="http://schemas.microsoft.com/office/drawing/2014/main" id="{E6FDB0DB-14D4-25B2-1A11-1CC8ECE3F1C6}"/>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4">
              <a:extLst>
                <a:ext uri="{FF2B5EF4-FFF2-40B4-BE49-F238E27FC236}">
                  <a16:creationId xmlns:a16="http://schemas.microsoft.com/office/drawing/2014/main" id="{2790DAEE-4307-8103-3367-98C538B207B9}"/>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5">
              <a:extLst>
                <a:ext uri="{FF2B5EF4-FFF2-40B4-BE49-F238E27FC236}">
                  <a16:creationId xmlns:a16="http://schemas.microsoft.com/office/drawing/2014/main" id="{BC2D9A8F-9BB2-D2F2-8F23-632321368F31}"/>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46">
              <a:extLst>
                <a:ext uri="{FF2B5EF4-FFF2-40B4-BE49-F238E27FC236}">
                  <a16:creationId xmlns:a16="http://schemas.microsoft.com/office/drawing/2014/main" id="{930BC73C-D081-831B-C339-0DF1FF4EE98D}"/>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8">
              <a:extLst>
                <a:ext uri="{FF2B5EF4-FFF2-40B4-BE49-F238E27FC236}">
                  <a16:creationId xmlns:a16="http://schemas.microsoft.com/office/drawing/2014/main" id="{F860DADA-2439-2D47-C354-B56BFAA6B7CE}"/>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59">
              <a:extLst>
                <a:ext uri="{FF2B5EF4-FFF2-40B4-BE49-F238E27FC236}">
                  <a16:creationId xmlns:a16="http://schemas.microsoft.com/office/drawing/2014/main" id="{EC053987-4589-772D-18FE-5E8ACF407007}"/>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0">
              <a:extLst>
                <a:ext uri="{FF2B5EF4-FFF2-40B4-BE49-F238E27FC236}">
                  <a16:creationId xmlns:a16="http://schemas.microsoft.com/office/drawing/2014/main" id="{A67499B8-CD25-549B-AFE8-1B0D3A3CE685}"/>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61">
              <a:extLst>
                <a:ext uri="{FF2B5EF4-FFF2-40B4-BE49-F238E27FC236}">
                  <a16:creationId xmlns:a16="http://schemas.microsoft.com/office/drawing/2014/main" id="{8F7D970D-3FE1-840C-3C71-0AEBD98A3D73}"/>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2">
              <a:extLst>
                <a:ext uri="{FF2B5EF4-FFF2-40B4-BE49-F238E27FC236}">
                  <a16:creationId xmlns:a16="http://schemas.microsoft.com/office/drawing/2014/main" id="{E1436035-627E-A663-FC3B-1F4F8BA6DE58}"/>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3">
              <a:extLst>
                <a:ext uri="{FF2B5EF4-FFF2-40B4-BE49-F238E27FC236}">
                  <a16:creationId xmlns:a16="http://schemas.microsoft.com/office/drawing/2014/main" id="{5A431E9B-0F9F-0B25-E86C-45A253E6CBF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4">
              <a:extLst>
                <a:ext uri="{FF2B5EF4-FFF2-40B4-BE49-F238E27FC236}">
                  <a16:creationId xmlns:a16="http://schemas.microsoft.com/office/drawing/2014/main" id="{71ED66DD-11B9-884E-4D2E-18092884DC6B}"/>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5">
              <a:extLst>
                <a:ext uri="{FF2B5EF4-FFF2-40B4-BE49-F238E27FC236}">
                  <a16:creationId xmlns:a16="http://schemas.microsoft.com/office/drawing/2014/main" id="{2C678590-7444-1B8E-893D-96407F5AE5F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6">
              <a:extLst>
                <a:ext uri="{FF2B5EF4-FFF2-40B4-BE49-F238E27FC236}">
                  <a16:creationId xmlns:a16="http://schemas.microsoft.com/office/drawing/2014/main" id="{CBAEC579-8A1F-064E-E6CA-55068211062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8">
              <a:extLst>
                <a:ext uri="{FF2B5EF4-FFF2-40B4-BE49-F238E27FC236}">
                  <a16:creationId xmlns:a16="http://schemas.microsoft.com/office/drawing/2014/main" id="{9323AEE0-8389-2FC5-6B16-E6B0171533FA}"/>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79">
              <a:extLst>
                <a:ext uri="{FF2B5EF4-FFF2-40B4-BE49-F238E27FC236}">
                  <a16:creationId xmlns:a16="http://schemas.microsoft.com/office/drawing/2014/main" id="{A62B2BA2-4E31-DB35-12AF-206B87F7173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0">
              <a:extLst>
                <a:ext uri="{FF2B5EF4-FFF2-40B4-BE49-F238E27FC236}">
                  <a16:creationId xmlns:a16="http://schemas.microsoft.com/office/drawing/2014/main" id="{6F20C815-2917-C752-6EE6-70E194792C8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1">
              <a:extLst>
                <a:ext uri="{FF2B5EF4-FFF2-40B4-BE49-F238E27FC236}">
                  <a16:creationId xmlns:a16="http://schemas.microsoft.com/office/drawing/2014/main" id="{15C41560-EA16-96CF-8EE9-DB72277306F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Freeform 582">
              <a:extLst>
                <a:ext uri="{FF2B5EF4-FFF2-40B4-BE49-F238E27FC236}">
                  <a16:creationId xmlns:a16="http://schemas.microsoft.com/office/drawing/2014/main" id="{998014A3-62BB-C122-9380-CF10C0900E8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Oval 583">
              <a:extLst>
                <a:ext uri="{FF2B5EF4-FFF2-40B4-BE49-F238E27FC236}">
                  <a16:creationId xmlns:a16="http://schemas.microsoft.com/office/drawing/2014/main" id="{3497931A-AB60-29B7-01EC-D84C42EC82D0}"/>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4">
              <a:extLst>
                <a:ext uri="{FF2B5EF4-FFF2-40B4-BE49-F238E27FC236}">
                  <a16:creationId xmlns:a16="http://schemas.microsoft.com/office/drawing/2014/main" id="{91E34648-6711-5DA0-D2B8-3CA2D0ED974A}"/>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5">
              <a:extLst>
                <a:ext uri="{FF2B5EF4-FFF2-40B4-BE49-F238E27FC236}">
                  <a16:creationId xmlns:a16="http://schemas.microsoft.com/office/drawing/2014/main" id="{D8FE6C3D-BDA5-8AF8-628D-69D0C34C6E59}"/>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6">
              <a:extLst>
                <a:ext uri="{FF2B5EF4-FFF2-40B4-BE49-F238E27FC236}">
                  <a16:creationId xmlns:a16="http://schemas.microsoft.com/office/drawing/2014/main" id="{BF050303-E544-7B89-AE95-BE6C466C2F34}"/>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8">
              <a:extLst>
                <a:ext uri="{FF2B5EF4-FFF2-40B4-BE49-F238E27FC236}">
                  <a16:creationId xmlns:a16="http://schemas.microsoft.com/office/drawing/2014/main" id="{87FA6D54-5462-F6A1-6591-A3A874BBBF7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99">
              <a:extLst>
                <a:ext uri="{FF2B5EF4-FFF2-40B4-BE49-F238E27FC236}">
                  <a16:creationId xmlns:a16="http://schemas.microsoft.com/office/drawing/2014/main" id="{7A3BD8F2-BE30-E7C0-7EFE-A69C79068E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0">
              <a:extLst>
                <a:ext uri="{FF2B5EF4-FFF2-40B4-BE49-F238E27FC236}">
                  <a16:creationId xmlns:a16="http://schemas.microsoft.com/office/drawing/2014/main" id="{F1A9EE57-FA36-6089-4193-40C32E4779E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1">
              <a:extLst>
                <a:ext uri="{FF2B5EF4-FFF2-40B4-BE49-F238E27FC236}">
                  <a16:creationId xmlns:a16="http://schemas.microsoft.com/office/drawing/2014/main" id="{FA3CEEE9-3B0D-5FA8-B007-F846A1D0E733}"/>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602">
              <a:extLst>
                <a:ext uri="{FF2B5EF4-FFF2-40B4-BE49-F238E27FC236}">
                  <a16:creationId xmlns:a16="http://schemas.microsoft.com/office/drawing/2014/main" id="{26D6FBCD-BAEC-896F-023C-8F8C008A2480}"/>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3">
              <a:extLst>
                <a:ext uri="{FF2B5EF4-FFF2-40B4-BE49-F238E27FC236}">
                  <a16:creationId xmlns:a16="http://schemas.microsoft.com/office/drawing/2014/main" id="{7518349F-8E72-EBE2-AA43-39072C0B064D}"/>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Oval 604">
              <a:extLst>
                <a:ext uri="{FF2B5EF4-FFF2-40B4-BE49-F238E27FC236}">
                  <a16:creationId xmlns:a16="http://schemas.microsoft.com/office/drawing/2014/main" id="{7E13086A-B941-9586-5DB3-753B87420124}"/>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5">
              <a:extLst>
                <a:ext uri="{FF2B5EF4-FFF2-40B4-BE49-F238E27FC236}">
                  <a16:creationId xmlns:a16="http://schemas.microsoft.com/office/drawing/2014/main" id="{AF2044F4-5561-5334-4EC4-CD0B007A4F8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606">
              <a:extLst>
                <a:ext uri="{FF2B5EF4-FFF2-40B4-BE49-F238E27FC236}">
                  <a16:creationId xmlns:a16="http://schemas.microsoft.com/office/drawing/2014/main" id="{6ED7E0EB-F7AA-C94D-6290-F9A1BD35CB8C}"/>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726" name="Grupo 725">
            <a:extLst>
              <a:ext uri="{FF2B5EF4-FFF2-40B4-BE49-F238E27FC236}">
                <a16:creationId xmlns:a16="http://schemas.microsoft.com/office/drawing/2014/main" id="{8AEAD75F-E030-ABB7-BF13-67DF1095B02D}"/>
              </a:ext>
            </a:extLst>
          </p:cNvPr>
          <p:cNvGrpSpPr/>
          <p:nvPr userDrawn="1"/>
        </p:nvGrpSpPr>
        <p:grpSpPr>
          <a:xfrm flipH="1">
            <a:off x="8057475" y="4108380"/>
            <a:ext cx="1507863" cy="1510278"/>
            <a:chOff x="39184" y="-151930"/>
            <a:chExt cx="1309806" cy="1311904"/>
          </a:xfrm>
          <a:solidFill>
            <a:schemeClr val="accent1"/>
          </a:solidFill>
        </p:grpSpPr>
        <p:sp>
          <p:nvSpPr>
            <p:cNvPr id="727" name="Oval 357">
              <a:extLst>
                <a:ext uri="{FF2B5EF4-FFF2-40B4-BE49-F238E27FC236}">
                  <a16:creationId xmlns:a16="http://schemas.microsoft.com/office/drawing/2014/main" id="{57F9FB95-FEF0-3E40-CAE7-9F8FF90145C0}"/>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358">
              <a:extLst>
                <a:ext uri="{FF2B5EF4-FFF2-40B4-BE49-F238E27FC236}">
                  <a16:creationId xmlns:a16="http://schemas.microsoft.com/office/drawing/2014/main" id="{743D8CD9-549E-4248-7AC1-EDEB0777BE51}"/>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359">
              <a:extLst>
                <a:ext uri="{FF2B5EF4-FFF2-40B4-BE49-F238E27FC236}">
                  <a16:creationId xmlns:a16="http://schemas.microsoft.com/office/drawing/2014/main" id="{E194F68E-3275-5EA1-AABB-08A3FB914D00}"/>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Freeform 360">
              <a:extLst>
                <a:ext uri="{FF2B5EF4-FFF2-40B4-BE49-F238E27FC236}">
                  <a16:creationId xmlns:a16="http://schemas.microsoft.com/office/drawing/2014/main" id="{C0E45018-DD97-552A-B104-CE7382A94DCD}"/>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Freeform 361">
              <a:extLst>
                <a:ext uri="{FF2B5EF4-FFF2-40B4-BE49-F238E27FC236}">
                  <a16:creationId xmlns:a16="http://schemas.microsoft.com/office/drawing/2014/main" id="{A42610D8-5103-906D-8914-3600E3B3675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362">
              <a:extLst>
                <a:ext uri="{FF2B5EF4-FFF2-40B4-BE49-F238E27FC236}">
                  <a16:creationId xmlns:a16="http://schemas.microsoft.com/office/drawing/2014/main" id="{98D2637C-6F70-5295-585F-6BF299BF0186}"/>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363">
              <a:extLst>
                <a:ext uri="{FF2B5EF4-FFF2-40B4-BE49-F238E27FC236}">
                  <a16:creationId xmlns:a16="http://schemas.microsoft.com/office/drawing/2014/main" id="{A7D166C4-A63C-0E72-E65E-F766AB9C4418}"/>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364">
              <a:extLst>
                <a:ext uri="{FF2B5EF4-FFF2-40B4-BE49-F238E27FC236}">
                  <a16:creationId xmlns:a16="http://schemas.microsoft.com/office/drawing/2014/main" id="{5A29841F-659F-760C-C485-85415BC4F0D8}"/>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365">
              <a:extLst>
                <a:ext uri="{FF2B5EF4-FFF2-40B4-BE49-F238E27FC236}">
                  <a16:creationId xmlns:a16="http://schemas.microsoft.com/office/drawing/2014/main" id="{A0614BB2-58F4-231B-B298-57DB4C3F6D5E}"/>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377">
              <a:extLst>
                <a:ext uri="{FF2B5EF4-FFF2-40B4-BE49-F238E27FC236}">
                  <a16:creationId xmlns:a16="http://schemas.microsoft.com/office/drawing/2014/main" id="{14A0869D-131C-78F8-D6B7-F86CAE70425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378">
              <a:extLst>
                <a:ext uri="{FF2B5EF4-FFF2-40B4-BE49-F238E27FC236}">
                  <a16:creationId xmlns:a16="http://schemas.microsoft.com/office/drawing/2014/main" id="{A5DEF6A9-B587-998F-44D5-3369A3669242}"/>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Oval 379">
              <a:extLst>
                <a:ext uri="{FF2B5EF4-FFF2-40B4-BE49-F238E27FC236}">
                  <a16:creationId xmlns:a16="http://schemas.microsoft.com/office/drawing/2014/main" id="{16D5D41E-45E8-9A14-C200-076B167BE813}"/>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380">
              <a:extLst>
                <a:ext uri="{FF2B5EF4-FFF2-40B4-BE49-F238E27FC236}">
                  <a16:creationId xmlns:a16="http://schemas.microsoft.com/office/drawing/2014/main" id="{C822B7E5-3FAA-7033-3371-1711C10D4707}"/>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Freeform 381">
              <a:extLst>
                <a:ext uri="{FF2B5EF4-FFF2-40B4-BE49-F238E27FC236}">
                  <a16:creationId xmlns:a16="http://schemas.microsoft.com/office/drawing/2014/main" id="{D4414924-3BE1-DB0F-91F0-3F4A4E0ED1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382">
              <a:extLst>
                <a:ext uri="{FF2B5EF4-FFF2-40B4-BE49-F238E27FC236}">
                  <a16:creationId xmlns:a16="http://schemas.microsoft.com/office/drawing/2014/main" id="{6D1E8881-FE1D-C082-8980-818A3F6EFF22}"/>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383">
              <a:extLst>
                <a:ext uri="{FF2B5EF4-FFF2-40B4-BE49-F238E27FC236}">
                  <a16:creationId xmlns:a16="http://schemas.microsoft.com/office/drawing/2014/main" id="{A39DF565-2CBB-B41A-5B00-31AF745553E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384">
              <a:extLst>
                <a:ext uri="{FF2B5EF4-FFF2-40B4-BE49-F238E27FC236}">
                  <a16:creationId xmlns:a16="http://schemas.microsoft.com/office/drawing/2014/main" id="{A557B075-ED19-AD34-20E0-5CFA20550A2A}"/>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385">
              <a:extLst>
                <a:ext uri="{FF2B5EF4-FFF2-40B4-BE49-F238E27FC236}">
                  <a16:creationId xmlns:a16="http://schemas.microsoft.com/office/drawing/2014/main" id="{0F906F40-1849-C3C1-5489-1C7188F047C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397">
              <a:extLst>
                <a:ext uri="{FF2B5EF4-FFF2-40B4-BE49-F238E27FC236}">
                  <a16:creationId xmlns:a16="http://schemas.microsoft.com/office/drawing/2014/main" id="{A63E48D6-D7A2-3A1B-21DC-17EBC92C1067}"/>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398">
              <a:extLst>
                <a:ext uri="{FF2B5EF4-FFF2-40B4-BE49-F238E27FC236}">
                  <a16:creationId xmlns:a16="http://schemas.microsoft.com/office/drawing/2014/main" id="{D67F21DB-3F64-730D-1C3B-DDA4F20835B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Oval 399">
              <a:extLst>
                <a:ext uri="{FF2B5EF4-FFF2-40B4-BE49-F238E27FC236}">
                  <a16:creationId xmlns:a16="http://schemas.microsoft.com/office/drawing/2014/main" id="{B7C6BA60-3579-CBF4-B4F0-2CEA31C11585}"/>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Oval 400">
              <a:extLst>
                <a:ext uri="{FF2B5EF4-FFF2-40B4-BE49-F238E27FC236}">
                  <a16:creationId xmlns:a16="http://schemas.microsoft.com/office/drawing/2014/main" id="{8895C11B-5FA1-AA3B-7ED2-00867CBAEE14}"/>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401">
              <a:extLst>
                <a:ext uri="{FF2B5EF4-FFF2-40B4-BE49-F238E27FC236}">
                  <a16:creationId xmlns:a16="http://schemas.microsoft.com/office/drawing/2014/main" id="{972F5191-A3C3-7482-94ED-3E7313E539A8}"/>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402">
              <a:extLst>
                <a:ext uri="{FF2B5EF4-FFF2-40B4-BE49-F238E27FC236}">
                  <a16:creationId xmlns:a16="http://schemas.microsoft.com/office/drawing/2014/main" id="{E8DD4D72-C6A3-7849-4D17-CFBA49F18124}"/>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Freeform 403">
              <a:extLst>
                <a:ext uri="{FF2B5EF4-FFF2-40B4-BE49-F238E27FC236}">
                  <a16:creationId xmlns:a16="http://schemas.microsoft.com/office/drawing/2014/main" id="{A107A2DB-DEE6-834F-7D6A-0A96D3061989}"/>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404">
              <a:extLst>
                <a:ext uri="{FF2B5EF4-FFF2-40B4-BE49-F238E27FC236}">
                  <a16:creationId xmlns:a16="http://schemas.microsoft.com/office/drawing/2014/main" id="{C6EF5B9B-E144-7309-78AB-A97E4D36B613}"/>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405">
              <a:extLst>
                <a:ext uri="{FF2B5EF4-FFF2-40B4-BE49-F238E27FC236}">
                  <a16:creationId xmlns:a16="http://schemas.microsoft.com/office/drawing/2014/main" id="{645C1517-D7E6-7D0D-7D08-33FFCB054319}"/>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418">
              <a:extLst>
                <a:ext uri="{FF2B5EF4-FFF2-40B4-BE49-F238E27FC236}">
                  <a16:creationId xmlns:a16="http://schemas.microsoft.com/office/drawing/2014/main" id="{A8098AA2-1D3B-A49B-8FF8-318789526E39}"/>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419">
              <a:extLst>
                <a:ext uri="{FF2B5EF4-FFF2-40B4-BE49-F238E27FC236}">
                  <a16:creationId xmlns:a16="http://schemas.microsoft.com/office/drawing/2014/main" id="{92D20F75-8D76-A0F7-FA0B-75D079A64C9A}"/>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420">
              <a:extLst>
                <a:ext uri="{FF2B5EF4-FFF2-40B4-BE49-F238E27FC236}">
                  <a16:creationId xmlns:a16="http://schemas.microsoft.com/office/drawing/2014/main" id="{146A4FFB-BA9D-F2BA-16ED-030AD121A64D}"/>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421">
              <a:extLst>
                <a:ext uri="{FF2B5EF4-FFF2-40B4-BE49-F238E27FC236}">
                  <a16:creationId xmlns:a16="http://schemas.microsoft.com/office/drawing/2014/main" id="{C63317DD-89EA-7D1B-1589-F14D80E03D65}"/>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422">
              <a:extLst>
                <a:ext uri="{FF2B5EF4-FFF2-40B4-BE49-F238E27FC236}">
                  <a16:creationId xmlns:a16="http://schemas.microsoft.com/office/drawing/2014/main" id="{4B82967F-8999-D8B1-B5BA-818447216C24}"/>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Oval 423">
              <a:extLst>
                <a:ext uri="{FF2B5EF4-FFF2-40B4-BE49-F238E27FC236}">
                  <a16:creationId xmlns:a16="http://schemas.microsoft.com/office/drawing/2014/main" id="{B6C9D904-DD21-09CA-7332-000925DF5C61}"/>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Freeform 424">
              <a:extLst>
                <a:ext uri="{FF2B5EF4-FFF2-40B4-BE49-F238E27FC236}">
                  <a16:creationId xmlns:a16="http://schemas.microsoft.com/office/drawing/2014/main" id="{FF1D175F-9F0B-EB36-87DE-84BB2426BF63}"/>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Freeform 425">
              <a:extLst>
                <a:ext uri="{FF2B5EF4-FFF2-40B4-BE49-F238E27FC236}">
                  <a16:creationId xmlns:a16="http://schemas.microsoft.com/office/drawing/2014/main" id="{54D8241B-7EC7-FD8E-3959-A8E642807FCB}"/>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426">
              <a:extLst>
                <a:ext uri="{FF2B5EF4-FFF2-40B4-BE49-F238E27FC236}">
                  <a16:creationId xmlns:a16="http://schemas.microsoft.com/office/drawing/2014/main" id="{A4AB88A2-D65F-51AA-7D41-FC35EA03DDBB}"/>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438">
              <a:extLst>
                <a:ext uri="{FF2B5EF4-FFF2-40B4-BE49-F238E27FC236}">
                  <a16:creationId xmlns:a16="http://schemas.microsoft.com/office/drawing/2014/main" id="{604CD49E-9D34-4D68-4397-DB25478A92D0}"/>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4" name="Freeform 439">
              <a:extLst>
                <a:ext uri="{FF2B5EF4-FFF2-40B4-BE49-F238E27FC236}">
                  <a16:creationId xmlns:a16="http://schemas.microsoft.com/office/drawing/2014/main" id="{611E68C7-8E99-2A83-5148-C9A785F4EC7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5" name="Freeform 440">
              <a:extLst>
                <a:ext uri="{FF2B5EF4-FFF2-40B4-BE49-F238E27FC236}">
                  <a16:creationId xmlns:a16="http://schemas.microsoft.com/office/drawing/2014/main" id="{0D6A313E-697B-A60A-0320-7C97104FB79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6" name="Freeform 441">
              <a:extLst>
                <a:ext uri="{FF2B5EF4-FFF2-40B4-BE49-F238E27FC236}">
                  <a16:creationId xmlns:a16="http://schemas.microsoft.com/office/drawing/2014/main" id="{6253362F-AEC1-C8CC-EE1F-52908C6DBBA4}"/>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7" name="Freeform 442">
              <a:extLst>
                <a:ext uri="{FF2B5EF4-FFF2-40B4-BE49-F238E27FC236}">
                  <a16:creationId xmlns:a16="http://schemas.microsoft.com/office/drawing/2014/main" id="{0512AA44-F8D4-5743-70A4-F447A4DD1CA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8" name="Oval 443">
              <a:extLst>
                <a:ext uri="{FF2B5EF4-FFF2-40B4-BE49-F238E27FC236}">
                  <a16:creationId xmlns:a16="http://schemas.microsoft.com/office/drawing/2014/main" id="{AA7D2806-2C40-0F92-29B6-A866436ECC7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9" name="Oval 444">
              <a:extLst>
                <a:ext uri="{FF2B5EF4-FFF2-40B4-BE49-F238E27FC236}">
                  <a16:creationId xmlns:a16="http://schemas.microsoft.com/office/drawing/2014/main" id="{1CAC8C45-9AE4-5E5A-F110-31F37C9E531A}"/>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0" name="Freeform 445">
              <a:extLst>
                <a:ext uri="{FF2B5EF4-FFF2-40B4-BE49-F238E27FC236}">
                  <a16:creationId xmlns:a16="http://schemas.microsoft.com/office/drawing/2014/main" id="{EE09C8B8-D369-42EE-0379-E45D547E70A1}"/>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1" name="Freeform 446">
              <a:extLst>
                <a:ext uri="{FF2B5EF4-FFF2-40B4-BE49-F238E27FC236}">
                  <a16:creationId xmlns:a16="http://schemas.microsoft.com/office/drawing/2014/main" id="{D581A0CB-C441-79A7-826A-DAC53D851452}"/>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2" name="Freeform 458">
              <a:extLst>
                <a:ext uri="{FF2B5EF4-FFF2-40B4-BE49-F238E27FC236}">
                  <a16:creationId xmlns:a16="http://schemas.microsoft.com/office/drawing/2014/main" id="{8EEAD1B4-88AE-7197-0227-419B04AFD28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3" name="Freeform 459">
              <a:extLst>
                <a:ext uri="{FF2B5EF4-FFF2-40B4-BE49-F238E27FC236}">
                  <a16:creationId xmlns:a16="http://schemas.microsoft.com/office/drawing/2014/main" id="{23EF815C-7A19-2111-E8BE-68A7CD889B3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4" name="Freeform 460">
              <a:extLst>
                <a:ext uri="{FF2B5EF4-FFF2-40B4-BE49-F238E27FC236}">
                  <a16:creationId xmlns:a16="http://schemas.microsoft.com/office/drawing/2014/main" id="{6A054086-331B-CF30-5482-5D0C5FBCEF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5" name="Freeform 461">
              <a:extLst>
                <a:ext uri="{FF2B5EF4-FFF2-40B4-BE49-F238E27FC236}">
                  <a16:creationId xmlns:a16="http://schemas.microsoft.com/office/drawing/2014/main" id="{D43B3748-03FB-1568-9279-C41C761947F5}"/>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6" name="Freeform 462">
              <a:extLst>
                <a:ext uri="{FF2B5EF4-FFF2-40B4-BE49-F238E27FC236}">
                  <a16:creationId xmlns:a16="http://schemas.microsoft.com/office/drawing/2014/main" id="{CEAA486D-A12C-6648-183F-842EFB601C83}"/>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7" name="Freeform 463">
              <a:extLst>
                <a:ext uri="{FF2B5EF4-FFF2-40B4-BE49-F238E27FC236}">
                  <a16:creationId xmlns:a16="http://schemas.microsoft.com/office/drawing/2014/main" id="{566508DC-F286-E02E-F2D1-8DC732366DC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8" name="Freeform 464">
              <a:extLst>
                <a:ext uri="{FF2B5EF4-FFF2-40B4-BE49-F238E27FC236}">
                  <a16:creationId xmlns:a16="http://schemas.microsoft.com/office/drawing/2014/main" id="{A1B45AA7-8523-1106-46E5-CCE0D084C1B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9" name="Freeform 465">
              <a:extLst>
                <a:ext uri="{FF2B5EF4-FFF2-40B4-BE49-F238E27FC236}">
                  <a16:creationId xmlns:a16="http://schemas.microsoft.com/office/drawing/2014/main" id="{A880358E-2A84-401A-F81B-5D4076580786}"/>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0" name="Freeform 466">
              <a:extLst>
                <a:ext uri="{FF2B5EF4-FFF2-40B4-BE49-F238E27FC236}">
                  <a16:creationId xmlns:a16="http://schemas.microsoft.com/office/drawing/2014/main" id="{E9AFDE13-61A9-8AEE-8D3A-BC45D483089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1" name="Freeform 478">
              <a:extLst>
                <a:ext uri="{FF2B5EF4-FFF2-40B4-BE49-F238E27FC236}">
                  <a16:creationId xmlns:a16="http://schemas.microsoft.com/office/drawing/2014/main" id="{B0DEC4AE-2C3A-C3BE-3454-0B92523EA220}"/>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2" name="Freeform 479">
              <a:extLst>
                <a:ext uri="{FF2B5EF4-FFF2-40B4-BE49-F238E27FC236}">
                  <a16:creationId xmlns:a16="http://schemas.microsoft.com/office/drawing/2014/main" id="{B2C8B2EF-DCAC-EB53-9260-972986942F87}"/>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3" name="Freeform 480">
              <a:extLst>
                <a:ext uri="{FF2B5EF4-FFF2-40B4-BE49-F238E27FC236}">
                  <a16:creationId xmlns:a16="http://schemas.microsoft.com/office/drawing/2014/main" id="{38CD58CB-0D19-024F-9C19-91239BA6ABEF}"/>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4" name="Freeform 481">
              <a:extLst>
                <a:ext uri="{FF2B5EF4-FFF2-40B4-BE49-F238E27FC236}">
                  <a16:creationId xmlns:a16="http://schemas.microsoft.com/office/drawing/2014/main" id="{D2D0D351-A7F0-90CB-91EF-059E02D2D72B}"/>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5" name="Freeform 482">
              <a:extLst>
                <a:ext uri="{FF2B5EF4-FFF2-40B4-BE49-F238E27FC236}">
                  <a16:creationId xmlns:a16="http://schemas.microsoft.com/office/drawing/2014/main" id="{6BAB85DE-4553-7D23-5113-9487BB2B4706}"/>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6" name="Freeform 483">
              <a:extLst>
                <a:ext uri="{FF2B5EF4-FFF2-40B4-BE49-F238E27FC236}">
                  <a16:creationId xmlns:a16="http://schemas.microsoft.com/office/drawing/2014/main" id="{E29FD8D8-49A7-4107-17AB-FE6FEFB1BD7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7" name="Freeform 484">
              <a:extLst>
                <a:ext uri="{FF2B5EF4-FFF2-40B4-BE49-F238E27FC236}">
                  <a16:creationId xmlns:a16="http://schemas.microsoft.com/office/drawing/2014/main" id="{0F056C79-C4A3-7B53-5D53-75F43A2EF34B}"/>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8" name="Freeform 485">
              <a:extLst>
                <a:ext uri="{FF2B5EF4-FFF2-40B4-BE49-F238E27FC236}">
                  <a16:creationId xmlns:a16="http://schemas.microsoft.com/office/drawing/2014/main" id="{6E118A41-F102-9D02-2785-75166499711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9" name="Oval 486">
              <a:extLst>
                <a:ext uri="{FF2B5EF4-FFF2-40B4-BE49-F238E27FC236}">
                  <a16:creationId xmlns:a16="http://schemas.microsoft.com/office/drawing/2014/main" id="{A54B37E2-7543-3754-8570-1F3FEBB04309}"/>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0" name="Oval 498">
              <a:extLst>
                <a:ext uri="{FF2B5EF4-FFF2-40B4-BE49-F238E27FC236}">
                  <a16:creationId xmlns:a16="http://schemas.microsoft.com/office/drawing/2014/main" id="{18DB69E1-CA57-5952-8EC2-198125758D46}"/>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1" name="Oval 499">
              <a:extLst>
                <a:ext uri="{FF2B5EF4-FFF2-40B4-BE49-F238E27FC236}">
                  <a16:creationId xmlns:a16="http://schemas.microsoft.com/office/drawing/2014/main" id="{A216CEC0-74F5-9B32-EB1D-FEE06518728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2" name="Freeform 500">
              <a:extLst>
                <a:ext uri="{FF2B5EF4-FFF2-40B4-BE49-F238E27FC236}">
                  <a16:creationId xmlns:a16="http://schemas.microsoft.com/office/drawing/2014/main" id="{C252CAEB-BBBA-3C03-1826-A55A3045C068}"/>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3" name="Freeform 501">
              <a:extLst>
                <a:ext uri="{FF2B5EF4-FFF2-40B4-BE49-F238E27FC236}">
                  <a16:creationId xmlns:a16="http://schemas.microsoft.com/office/drawing/2014/main" id="{4FBA42FC-BAE1-B69C-6015-DFE73ACBECBF}"/>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4" name="Freeform 502">
              <a:extLst>
                <a:ext uri="{FF2B5EF4-FFF2-40B4-BE49-F238E27FC236}">
                  <a16:creationId xmlns:a16="http://schemas.microsoft.com/office/drawing/2014/main" id="{9BCF7193-658A-9E35-2555-03CDB8264E5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5" name="Freeform 503">
              <a:extLst>
                <a:ext uri="{FF2B5EF4-FFF2-40B4-BE49-F238E27FC236}">
                  <a16:creationId xmlns:a16="http://schemas.microsoft.com/office/drawing/2014/main" id="{C1C36DDB-04DF-0CC3-0A1E-5AECA6D7C632}"/>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6" name="Freeform 504">
              <a:extLst>
                <a:ext uri="{FF2B5EF4-FFF2-40B4-BE49-F238E27FC236}">
                  <a16:creationId xmlns:a16="http://schemas.microsoft.com/office/drawing/2014/main" id="{85794CDB-7756-DF3A-ED48-0CC9D869450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7" name="Freeform 505">
              <a:extLst>
                <a:ext uri="{FF2B5EF4-FFF2-40B4-BE49-F238E27FC236}">
                  <a16:creationId xmlns:a16="http://schemas.microsoft.com/office/drawing/2014/main" id="{0FA68EB1-A7F7-FDDB-EDA5-74EB71123E05}"/>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8" name="Freeform 506">
              <a:extLst>
                <a:ext uri="{FF2B5EF4-FFF2-40B4-BE49-F238E27FC236}">
                  <a16:creationId xmlns:a16="http://schemas.microsoft.com/office/drawing/2014/main" id="{EDBDE501-767C-84D8-3DB9-639955B0734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9" name="Oval 518">
              <a:extLst>
                <a:ext uri="{FF2B5EF4-FFF2-40B4-BE49-F238E27FC236}">
                  <a16:creationId xmlns:a16="http://schemas.microsoft.com/office/drawing/2014/main" id="{DCEECDF5-413B-E1D5-7417-E637A7C8C1D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0" name="Freeform 519">
              <a:extLst>
                <a:ext uri="{FF2B5EF4-FFF2-40B4-BE49-F238E27FC236}">
                  <a16:creationId xmlns:a16="http://schemas.microsoft.com/office/drawing/2014/main" id="{0F9A9E30-8373-E3E9-66C8-326136B2A0D0}"/>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1" name="Freeform 520">
              <a:extLst>
                <a:ext uri="{FF2B5EF4-FFF2-40B4-BE49-F238E27FC236}">
                  <a16:creationId xmlns:a16="http://schemas.microsoft.com/office/drawing/2014/main" id="{C4FA1CC1-F62B-6489-FC3D-EE8AD8793DB2}"/>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2" name="Freeform 521">
              <a:extLst>
                <a:ext uri="{FF2B5EF4-FFF2-40B4-BE49-F238E27FC236}">
                  <a16:creationId xmlns:a16="http://schemas.microsoft.com/office/drawing/2014/main" id="{BE0CD525-885E-4A6B-FD2A-A8AD59BAC5DF}"/>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3" name="Freeform 522">
              <a:extLst>
                <a:ext uri="{FF2B5EF4-FFF2-40B4-BE49-F238E27FC236}">
                  <a16:creationId xmlns:a16="http://schemas.microsoft.com/office/drawing/2014/main" id="{A896EB60-36C1-E358-DEEB-7AD377B1C89C}"/>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4" name="Freeform 523">
              <a:extLst>
                <a:ext uri="{FF2B5EF4-FFF2-40B4-BE49-F238E27FC236}">
                  <a16:creationId xmlns:a16="http://schemas.microsoft.com/office/drawing/2014/main" id="{BFA3C3A6-77D2-0B7A-F98E-CE9DC351D4E9}"/>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5" name="Freeform 524">
              <a:extLst>
                <a:ext uri="{FF2B5EF4-FFF2-40B4-BE49-F238E27FC236}">
                  <a16:creationId xmlns:a16="http://schemas.microsoft.com/office/drawing/2014/main" id="{4C767967-684A-8C05-4C81-D24F27375061}"/>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6" name="Freeform 525">
              <a:extLst>
                <a:ext uri="{FF2B5EF4-FFF2-40B4-BE49-F238E27FC236}">
                  <a16:creationId xmlns:a16="http://schemas.microsoft.com/office/drawing/2014/main" id="{0A76146A-917E-A3F4-1DE2-074807D13F5B}"/>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7" name="Freeform 526">
              <a:extLst>
                <a:ext uri="{FF2B5EF4-FFF2-40B4-BE49-F238E27FC236}">
                  <a16:creationId xmlns:a16="http://schemas.microsoft.com/office/drawing/2014/main" id="{40C00AF8-9061-81FF-9F42-5E310AF6C51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8" name="Freeform 538">
              <a:extLst>
                <a:ext uri="{FF2B5EF4-FFF2-40B4-BE49-F238E27FC236}">
                  <a16:creationId xmlns:a16="http://schemas.microsoft.com/office/drawing/2014/main" id="{4C003E06-9588-1F4F-BDC4-68277633CE99}"/>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9" name="Freeform 539">
              <a:extLst>
                <a:ext uri="{FF2B5EF4-FFF2-40B4-BE49-F238E27FC236}">
                  <a16:creationId xmlns:a16="http://schemas.microsoft.com/office/drawing/2014/main" id="{AB44C031-3B0F-86EC-24AC-DCFB5463788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0" name="Oval 540">
              <a:extLst>
                <a:ext uri="{FF2B5EF4-FFF2-40B4-BE49-F238E27FC236}">
                  <a16:creationId xmlns:a16="http://schemas.microsoft.com/office/drawing/2014/main" id="{B8028651-94A2-F4A9-D785-9DD1E0D4162A}"/>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1" name="Oval 541">
              <a:extLst>
                <a:ext uri="{FF2B5EF4-FFF2-40B4-BE49-F238E27FC236}">
                  <a16:creationId xmlns:a16="http://schemas.microsoft.com/office/drawing/2014/main" id="{74178A82-ABBD-840D-F12F-2AB07E423FC1}"/>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2" name="Freeform 542">
              <a:extLst>
                <a:ext uri="{FF2B5EF4-FFF2-40B4-BE49-F238E27FC236}">
                  <a16:creationId xmlns:a16="http://schemas.microsoft.com/office/drawing/2014/main" id="{3AA37D1C-EE64-46EB-6B56-D841811CD566}"/>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3" name="Freeform 543">
              <a:extLst>
                <a:ext uri="{FF2B5EF4-FFF2-40B4-BE49-F238E27FC236}">
                  <a16:creationId xmlns:a16="http://schemas.microsoft.com/office/drawing/2014/main" id="{5A27E7DF-FB11-0CB0-0639-BE9F6DC33420}"/>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4" name="Freeform 544">
              <a:extLst>
                <a:ext uri="{FF2B5EF4-FFF2-40B4-BE49-F238E27FC236}">
                  <a16:creationId xmlns:a16="http://schemas.microsoft.com/office/drawing/2014/main" id="{02216471-1B41-4590-064C-5D703A42E74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5" name="Freeform 545">
              <a:extLst>
                <a:ext uri="{FF2B5EF4-FFF2-40B4-BE49-F238E27FC236}">
                  <a16:creationId xmlns:a16="http://schemas.microsoft.com/office/drawing/2014/main" id="{E09ADC0C-35DD-AD03-D2D4-9627363F25D9}"/>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6" name="Freeform 546">
              <a:extLst>
                <a:ext uri="{FF2B5EF4-FFF2-40B4-BE49-F238E27FC236}">
                  <a16:creationId xmlns:a16="http://schemas.microsoft.com/office/drawing/2014/main" id="{8376FA6B-5D0B-4193-1F35-932CE1E9756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7" name="Freeform 558">
              <a:extLst>
                <a:ext uri="{FF2B5EF4-FFF2-40B4-BE49-F238E27FC236}">
                  <a16:creationId xmlns:a16="http://schemas.microsoft.com/office/drawing/2014/main" id="{0A029C7D-ED04-6BE6-5343-D6DBAE0D2646}"/>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8" name="Freeform 559">
              <a:extLst>
                <a:ext uri="{FF2B5EF4-FFF2-40B4-BE49-F238E27FC236}">
                  <a16:creationId xmlns:a16="http://schemas.microsoft.com/office/drawing/2014/main" id="{19A7BBCD-0D72-86B7-5392-97D50E72890F}"/>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9" name="Oval 560">
              <a:extLst>
                <a:ext uri="{FF2B5EF4-FFF2-40B4-BE49-F238E27FC236}">
                  <a16:creationId xmlns:a16="http://schemas.microsoft.com/office/drawing/2014/main" id="{6CE8A130-6140-18BB-D750-3813959A1695}"/>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0" name="Oval 561">
              <a:extLst>
                <a:ext uri="{FF2B5EF4-FFF2-40B4-BE49-F238E27FC236}">
                  <a16:creationId xmlns:a16="http://schemas.microsoft.com/office/drawing/2014/main" id="{F1FD4FE4-07AA-318E-F672-D4FB755A05A8}"/>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1" name="Freeform 562">
              <a:extLst>
                <a:ext uri="{FF2B5EF4-FFF2-40B4-BE49-F238E27FC236}">
                  <a16:creationId xmlns:a16="http://schemas.microsoft.com/office/drawing/2014/main" id="{F0CC6463-BC30-FEB5-2095-C34D40E6366F}"/>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2" name="Freeform 563">
              <a:extLst>
                <a:ext uri="{FF2B5EF4-FFF2-40B4-BE49-F238E27FC236}">
                  <a16:creationId xmlns:a16="http://schemas.microsoft.com/office/drawing/2014/main" id="{B87D7174-3DE5-75C2-40C0-0752B3DC7739}"/>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3" name="Freeform 564">
              <a:extLst>
                <a:ext uri="{FF2B5EF4-FFF2-40B4-BE49-F238E27FC236}">
                  <a16:creationId xmlns:a16="http://schemas.microsoft.com/office/drawing/2014/main" id="{4C6BED71-958E-4C5A-EF47-2165F2768C4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4" name="Freeform 565">
              <a:extLst>
                <a:ext uri="{FF2B5EF4-FFF2-40B4-BE49-F238E27FC236}">
                  <a16:creationId xmlns:a16="http://schemas.microsoft.com/office/drawing/2014/main" id="{C84E0CE3-2C26-C3C9-604B-9D1C91F40392}"/>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5" name="Freeform 566">
              <a:extLst>
                <a:ext uri="{FF2B5EF4-FFF2-40B4-BE49-F238E27FC236}">
                  <a16:creationId xmlns:a16="http://schemas.microsoft.com/office/drawing/2014/main" id="{3CBBF25B-2A11-236C-2394-9F67BE5E04E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6" name="Freeform 578">
              <a:extLst>
                <a:ext uri="{FF2B5EF4-FFF2-40B4-BE49-F238E27FC236}">
                  <a16:creationId xmlns:a16="http://schemas.microsoft.com/office/drawing/2014/main" id="{E57AC27F-36E5-34D7-DECF-3D5CDEE1472F}"/>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7" name="Freeform 579">
              <a:extLst>
                <a:ext uri="{FF2B5EF4-FFF2-40B4-BE49-F238E27FC236}">
                  <a16:creationId xmlns:a16="http://schemas.microsoft.com/office/drawing/2014/main" id="{03DBC08B-8F50-A9C1-1A6F-293C4C2B8F0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8" name="Freeform 580">
              <a:extLst>
                <a:ext uri="{FF2B5EF4-FFF2-40B4-BE49-F238E27FC236}">
                  <a16:creationId xmlns:a16="http://schemas.microsoft.com/office/drawing/2014/main" id="{BC2052BD-D7D6-4761-FC11-34D981DFADC6}"/>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9" name="Freeform 581">
              <a:extLst>
                <a:ext uri="{FF2B5EF4-FFF2-40B4-BE49-F238E27FC236}">
                  <a16:creationId xmlns:a16="http://schemas.microsoft.com/office/drawing/2014/main" id="{1A2DB9DD-E623-21F9-B33A-75BAEAC71AF5}"/>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0" name="Freeform 582">
              <a:extLst>
                <a:ext uri="{FF2B5EF4-FFF2-40B4-BE49-F238E27FC236}">
                  <a16:creationId xmlns:a16="http://schemas.microsoft.com/office/drawing/2014/main" id="{D84F6333-54EA-A998-6653-89220EB7724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1" name="Oval 583">
              <a:extLst>
                <a:ext uri="{FF2B5EF4-FFF2-40B4-BE49-F238E27FC236}">
                  <a16:creationId xmlns:a16="http://schemas.microsoft.com/office/drawing/2014/main" id="{C13B34D1-0140-B970-2FC2-C90D7040F333}"/>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2" name="Freeform 584">
              <a:extLst>
                <a:ext uri="{FF2B5EF4-FFF2-40B4-BE49-F238E27FC236}">
                  <a16:creationId xmlns:a16="http://schemas.microsoft.com/office/drawing/2014/main" id="{3BD7B897-721A-7588-EF0D-86A79DA53CA6}"/>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3" name="Freeform 585">
              <a:extLst>
                <a:ext uri="{FF2B5EF4-FFF2-40B4-BE49-F238E27FC236}">
                  <a16:creationId xmlns:a16="http://schemas.microsoft.com/office/drawing/2014/main" id="{BA81557E-24E5-5C27-7024-E41F44742BCA}"/>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4" name="Freeform 586">
              <a:extLst>
                <a:ext uri="{FF2B5EF4-FFF2-40B4-BE49-F238E27FC236}">
                  <a16:creationId xmlns:a16="http://schemas.microsoft.com/office/drawing/2014/main" id="{42B1498C-D3C3-55B4-87D4-A4DEC06C34ED}"/>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5" name="Freeform 598">
              <a:extLst>
                <a:ext uri="{FF2B5EF4-FFF2-40B4-BE49-F238E27FC236}">
                  <a16:creationId xmlns:a16="http://schemas.microsoft.com/office/drawing/2014/main" id="{104A5A03-8D87-200D-5966-C793DD011ACD}"/>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6" name="Freeform 599">
              <a:extLst>
                <a:ext uri="{FF2B5EF4-FFF2-40B4-BE49-F238E27FC236}">
                  <a16:creationId xmlns:a16="http://schemas.microsoft.com/office/drawing/2014/main" id="{B1FFD565-27B6-A049-F1E6-8213ED1849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7" name="Freeform 600">
              <a:extLst>
                <a:ext uri="{FF2B5EF4-FFF2-40B4-BE49-F238E27FC236}">
                  <a16:creationId xmlns:a16="http://schemas.microsoft.com/office/drawing/2014/main" id="{24D2FA42-9146-AC7E-3AC5-862BE251508A}"/>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8" name="Freeform 601">
              <a:extLst>
                <a:ext uri="{FF2B5EF4-FFF2-40B4-BE49-F238E27FC236}">
                  <a16:creationId xmlns:a16="http://schemas.microsoft.com/office/drawing/2014/main" id="{7D63A218-AF72-E8EF-CF84-50A422EF077B}"/>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602">
              <a:extLst>
                <a:ext uri="{FF2B5EF4-FFF2-40B4-BE49-F238E27FC236}">
                  <a16:creationId xmlns:a16="http://schemas.microsoft.com/office/drawing/2014/main" id="{1A8D5E33-51A1-37E1-222F-D8AA3781212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Oval 603">
              <a:extLst>
                <a:ext uri="{FF2B5EF4-FFF2-40B4-BE49-F238E27FC236}">
                  <a16:creationId xmlns:a16="http://schemas.microsoft.com/office/drawing/2014/main" id="{C65BA35B-0CDB-6380-B999-0BBA6CA9B1FD}"/>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Oval 604">
              <a:extLst>
                <a:ext uri="{FF2B5EF4-FFF2-40B4-BE49-F238E27FC236}">
                  <a16:creationId xmlns:a16="http://schemas.microsoft.com/office/drawing/2014/main" id="{632C896F-300C-9048-CBE3-53236D8F2ABE}"/>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2" name="Freeform 605">
              <a:extLst>
                <a:ext uri="{FF2B5EF4-FFF2-40B4-BE49-F238E27FC236}">
                  <a16:creationId xmlns:a16="http://schemas.microsoft.com/office/drawing/2014/main" id="{5730EF15-667E-31D8-D72E-6C6C478BC161}"/>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3" name="Freeform 606">
              <a:extLst>
                <a:ext uri="{FF2B5EF4-FFF2-40B4-BE49-F238E27FC236}">
                  <a16:creationId xmlns:a16="http://schemas.microsoft.com/office/drawing/2014/main" id="{273A069F-ED99-7ED6-BBF6-86D91D96CF95}"/>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500" fill="hold"/>
                                        <p:tgtEl>
                                          <p:spTgt spid="725"/>
                                        </p:tgtEl>
                                        <p:attrNameLst>
                                          <p:attrName>ppt_x</p:attrName>
                                        </p:attrNameLst>
                                      </p:cBhvr>
                                      <p:tavLst>
                                        <p:tav tm="0">
                                          <p:val>
                                            <p:strVal val="0-#ppt_w/2"/>
                                          </p:val>
                                        </p:tav>
                                        <p:tav tm="100000">
                                          <p:val>
                                            <p:strVal val="#ppt_x"/>
                                          </p:val>
                                        </p:tav>
                                      </p:tavLst>
                                    </p:anim>
                                    <p:anim calcmode="lin" valueType="num">
                                      <p:cBhvr additive="base">
                                        <p:cTn id="8" dur="500" fill="hold"/>
                                        <p:tgtEl>
                                          <p:spTgt spid="72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726"/>
                                        </p:tgtEl>
                                        <p:attrNameLst>
                                          <p:attrName>style.visibility</p:attrName>
                                        </p:attrNameLst>
                                      </p:cBhvr>
                                      <p:to>
                                        <p:strVal val="visible"/>
                                      </p:to>
                                    </p:set>
                                    <p:anim calcmode="lin" valueType="num">
                                      <p:cBhvr additive="base">
                                        <p:cTn id="11" dur="500" fill="hold"/>
                                        <p:tgtEl>
                                          <p:spTgt spid="726"/>
                                        </p:tgtEl>
                                        <p:attrNameLst>
                                          <p:attrName>ppt_x</p:attrName>
                                        </p:attrNameLst>
                                      </p:cBhvr>
                                      <p:tavLst>
                                        <p:tav tm="0">
                                          <p:val>
                                            <p:strVal val="1+#ppt_w/2"/>
                                          </p:val>
                                        </p:tav>
                                        <p:tav tm="100000">
                                          <p:val>
                                            <p:strVal val="#ppt_x"/>
                                          </p:val>
                                        </p:tav>
                                      </p:tavLst>
                                    </p:anim>
                                    <p:anim calcmode="lin" valueType="num">
                                      <p:cBhvr additive="base">
                                        <p:cTn id="12" dur="500" fill="hold"/>
                                        <p:tgtEl>
                                          <p:spTgt spid="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Bebas Neu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dk1"/>
              </a:buClr>
              <a:buSzPts val="1600"/>
              <a:buNone/>
              <a:defRPr sz="16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grpSp>
        <p:nvGrpSpPr>
          <p:cNvPr id="2" name="Group 1">
            <a:extLst>
              <a:ext uri="{FF2B5EF4-FFF2-40B4-BE49-F238E27FC236}">
                <a16:creationId xmlns:a16="http://schemas.microsoft.com/office/drawing/2014/main" id="{19AF9E86-B9DE-1991-D376-0D42D38E78D9}"/>
              </a:ext>
            </a:extLst>
          </p:cNvPr>
          <p:cNvGrpSpPr/>
          <p:nvPr userDrawn="1"/>
        </p:nvGrpSpPr>
        <p:grpSpPr>
          <a:xfrm>
            <a:off x="7927055" y="-813425"/>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385BD39B-B9F1-D17D-8D91-520031F49809}"/>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774C21AF-B9DA-1390-5E5A-D27A6817C57D}"/>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A1AE9210-EA98-3E20-AB5D-90609C47C9B0}"/>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6" name="Freeform 7">
                <a:extLst>
                  <a:ext uri="{FF2B5EF4-FFF2-40B4-BE49-F238E27FC236}">
                    <a16:creationId xmlns:a16="http://schemas.microsoft.com/office/drawing/2014/main" id="{DBBBB452-0488-8767-780D-D70C478C0597}"/>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8">
                <a:extLst>
                  <a:ext uri="{FF2B5EF4-FFF2-40B4-BE49-F238E27FC236}">
                    <a16:creationId xmlns:a16="http://schemas.microsoft.com/office/drawing/2014/main" id="{5C303079-6DB7-2BC6-EF88-07EB0287437B}"/>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9">
                <a:extLst>
                  <a:ext uri="{FF2B5EF4-FFF2-40B4-BE49-F238E27FC236}">
                    <a16:creationId xmlns:a16="http://schemas.microsoft.com/office/drawing/2014/main" id="{0D5A5242-FF0C-2CD3-FDFC-4576573CF648}"/>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10">
                <a:extLst>
                  <a:ext uri="{FF2B5EF4-FFF2-40B4-BE49-F238E27FC236}">
                    <a16:creationId xmlns:a16="http://schemas.microsoft.com/office/drawing/2014/main" id="{DD7E0C7A-90BC-BE84-33DB-6BB1FF357722}"/>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1">
                <a:extLst>
                  <a:ext uri="{FF2B5EF4-FFF2-40B4-BE49-F238E27FC236}">
                    <a16:creationId xmlns:a16="http://schemas.microsoft.com/office/drawing/2014/main" id="{9219DC88-4422-2099-125F-235FA9265B7E}"/>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2">
                <a:extLst>
                  <a:ext uri="{FF2B5EF4-FFF2-40B4-BE49-F238E27FC236}">
                    <a16:creationId xmlns:a16="http://schemas.microsoft.com/office/drawing/2014/main" id="{850BF9AD-EE0B-C86F-EC46-4C7150B336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3">
                <a:extLst>
                  <a:ext uri="{FF2B5EF4-FFF2-40B4-BE49-F238E27FC236}">
                    <a16:creationId xmlns:a16="http://schemas.microsoft.com/office/drawing/2014/main" id="{6DB082EF-594A-E5E8-45AA-E0561DBC13C6}"/>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4">
                <a:extLst>
                  <a:ext uri="{FF2B5EF4-FFF2-40B4-BE49-F238E27FC236}">
                    <a16:creationId xmlns:a16="http://schemas.microsoft.com/office/drawing/2014/main" id="{5DB083AF-21E9-4F00-A450-622BC40EE7F1}"/>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5">
                <a:extLst>
                  <a:ext uri="{FF2B5EF4-FFF2-40B4-BE49-F238E27FC236}">
                    <a16:creationId xmlns:a16="http://schemas.microsoft.com/office/drawing/2014/main" id="{AA8046F9-C766-94BB-731C-6F926BD40B7B}"/>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6">
                <a:extLst>
                  <a:ext uri="{FF2B5EF4-FFF2-40B4-BE49-F238E27FC236}">
                    <a16:creationId xmlns:a16="http://schemas.microsoft.com/office/drawing/2014/main" id="{82542A83-87B2-3E13-B676-8D300AD7EED7}"/>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7">
                <a:extLst>
                  <a:ext uri="{FF2B5EF4-FFF2-40B4-BE49-F238E27FC236}">
                    <a16:creationId xmlns:a16="http://schemas.microsoft.com/office/drawing/2014/main" id="{098E536D-1731-3249-2391-A90683943956}"/>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8">
                <a:extLst>
                  <a:ext uri="{FF2B5EF4-FFF2-40B4-BE49-F238E27FC236}">
                    <a16:creationId xmlns:a16="http://schemas.microsoft.com/office/drawing/2014/main" id="{90580E02-0454-AF73-AAD5-F36566E65B9F}"/>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19">
                <a:extLst>
                  <a:ext uri="{FF2B5EF4-FFF2-40B4-BE49-F238E27FC236}">
                    <a16:creationId xmlns:a16="http://schemas.microsoft.com/office/drawing/2014/main" id="{62B96CB3-3290-C7EB-9AD5-58760BEC5027}"/>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0">
                <a:extLst>
                  <a:ext uri="{FF2B5EF4-FFF2-40B4-BE49-F238E27FC236}">
                    <a16:creationId xmlns:a16="http://schemas.microsoft.com/office/drawing/2014/main" id="{210D3C7D-50AE-D5F3-A339-5C32D6659B55}"/>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1">
                <a:extLst>
                  <a:ext uri="{FF2B5EF4-FFF2-40B4-BE49-F238E27FC236}">
                    <a16:creationId xmlns:a16="http://schemas.microsoft.com/office/drawing/2014/main" id="{B7F7E46B-9C1B-6A32-F1D9-D1800D52C53A}"/>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2">
                <a:extLst>
                  <a:ext uri="{FF2B5EF4-FFF2-40B4-BE49-F238E27FC236}">
                    <a16:creationId xmlns:a16="http://schemas.microsoft.com/office/drawing/2014/main" id="{7C5E7C15-D2C3-01AD-9A9A-325A20E0AA98}"/>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3">
                <a:extLst>
                  <a:ext uri="{FF2B5EF4-FFF2-40B4-BE49-F238E27FC236}">
                    <a16:creationId xmlns:a16="http://schemas.microsoft.com/office/drawing/2014/main" id="{43ED7B02-4E9B-EFD0-929B-DDC28696D6A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4">
                <a:extLst>
                  <a:ext uri="{FF2B5EF4-FFF2-40B4-BE49-F238E27FC236}">
                    <a16:creationId xmlns:a16="http://schemas.microsoft.com/office/drawing/2014/main" id="{7FC46161-B409-7629-345C-4B8EC2C9CF71}"/>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Freeform 25">
                <a:extLst>
                  <a:ext uri="{FF2B5EF4-FFF2-40B4-BE49-F238E27FC236}">
                    <a16:creationId xmlns:a16="http://schemas.microsoft.com/office/drawing/2014/main" id="{465280A7-E9FC-7C96-97F9-92485E5EA880}"/>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6">
                <a:extLst>
                  <a:ext uri="{FF2B5EF4-FFF2-40B4-BE49-F238E27FC236}">
                    <a16:creationId xmlns:a16="http://schemas.microsoft.com/office/drawing/2014/main" id="{25EBAAD7-43D0-4C89-B6C1-A61CC6518CF6}"/>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Oval 27">
                <a:extLst>
                  <a:ext uri="{FF2B5EF4-FFF2-40B4-BE49-F238E27FC236}">
                    <a16:creationId xmlns:a16="http://schemas.microsoft.com/office/drawing/2014/main" id="{B0772A62-9FF2-B2E6-2B33-A9E20B595062}"/>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8">
                <a:extLst>
                  <a:ext uri="{FF2B5EF4-FFF2-40B4-BE49-F238E27FC236}">
                    <a16:creationId xmlns:a16="http://schemas.microsoft.com/office/drawing/2014/main" id="{AC92D46E-EE41-6A4D-0773-ADD656527D29}"/>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29">
                <a:extLst>
                  <a:ext uri="{FF2B5EF4-FFF2-40B4-BE49-F238E27FC236}">
                    <a16:creationId xmlns:a16="http://schemas.microsoft.com/office/drawing/2014/main" id="{4ADE6B52-33F6-8419-B7BC-ABD1CB0767FB}"/>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0">
                <a:extLst>
                  <a:ext uri="{FF2B5EF4-FFF2-40B4-BE49-F238E27FC236}">
                    <a16:creationId xmlns:a16="http://schemas.microsoft.com/office/drawing/2014/main" id="{7B5413E9-A84D-CCEB-1552-DAA96D9A359D}"/>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1">
                <a:extLst>
                  <a:ext uri="{FF2B5EF4-FFF2-40B4-BE49-F238E27FC236}">
                    <a16:creationId xmlns:a16="http://schemas.microsoft.com/office/drawing/2014/main" id="{7C10D377-3723-AB9F-2310-2B9647C10621}"/>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2">
                <a:extLst>
                  <a:ext uri="{FF2B5EF4-FFF2-40B4-BE49-F238E27FC236}">
                    <a16:creationId xmlns:a16="http://schemas.microsoft.com/office/drawing/2014/main" id="{851BE64D-25CD-B6B8-C6AA-E181CFA9B955}"/>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3">
                <a:extLst>
                  <a:ext uri="{FF2B5EF4-FFF2-40B4-BE49-F238E27FC236}">
                    <a16:creationId xmlns:a16="http://schemas.microsoft.com/office/drawing/2014/main" id="{33093EBE-0837-F42D-2DFB-C502BF0CFEA0}"/>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4">
                <a:extLst>
                  <a:ext uri="{FF2B5EF4-FFF2-40B4-BE49-F238E27FC236}">
                    <a16:creationId xmlns:a16="http://schemas.microsoft.com/office/drawing/2014/main" id="{535D7A0F-2E1C-C79A-3307-3396BC366D29}"/>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5">
                <a:extLst>
                  <a:ext uri="{FF2B5EF4-FFF2-40B4-BE49-F238E27FC236}">
                    <a16:creationId xmlns:a16="http://schemas.microsoft.com/office/drawing/2014/main" id="{976BDC57-7FB2-294E-C971-83371903331A}"/>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6">
                <a:extLst>
                  <a:ext uri="{FF2B5EF4-FFF2-40B4-BE49-F238E27FC236}">
                    <a16:creationId xmlns:a16="http://schemas.microsoft.com/office/drawing/2014/main" id="{30990F1D-2E88-F4F1-483B-BCD69227C45C}"/>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7">
                <a:extLst>
                  <a:ext uri="{FF2B5EF4-FFF2-40B4-BE49-F238E27FC236}">
                    <a16:creationId xmlns:a16="http://schemas.microsoft.com/office/drawing/2014/main" id="{6CCE2446-310E-CC4C-8ACC-C62DFFD5B7AE}"/>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8">
                <a:extLst>
                  <a:ext uri="{FF2B5EF4-FFF2-40B4-BE49-F238E27FC236}">
                    <a16:creationId xmlns:a16="http://schemas.microsoft.com/office/drawing/2014/main" id="{63856299-E055-20FD-887C-D21562BFFF6C}"/>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39">
                <a:extLst>
                  <a:ext uri="{FF2B5EF4-FFF2-40B4-BE49-F238E27FC236}">
                    <a16:creationId xmlns:a16="http://schemas.microsoft.com/office/drawing/2014/main" id="{266DF1EB-C18D-252E-B593-11AB15AF7149}"/>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0">
                <a:extLst>
                  <a:ext uri="{FF2B5EF4-FFF2-40B4-BE49-F238E27FC236}">
                    <a16:creationId xmlns:a16="http://schemas.microsoft.com/office/drawing/2014/main" id="{720E091D-9BF5-0E68-602D-CE03790C7946}"/>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1">
                <a:extLst>
                  <a:ext uri="{FF2B5EF4-FFF2-40B4-BE49-F238E27FC236}">
                    <a16:creationId xmlns:a16="http://schemas.microsoft.com/office/drawing/2014/main" id="{F06E7A37-40CF-8985-2005-6F7BDC035F9C}"/>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2">
                <a:extLst>
                  <a:ext uri="{FF2B5EF4-FFF2-40B4-BE49-F238E27FC236}">
                    <a16:creationId xmlns:a16="http://schemas.microsoft.com/office/drawing/2014/main" id="{4BE3B522-2BC6-04D8-E68D-6587D8F3124C}"/>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3">
                <a:extLst>
                  <a:ext uri="{FF2B5EF4-FFF2-40B4-BE49-F238E27FC236}">
                    <a16:creationId xmlns:a16="http://schemas.microsoft.com/office/drawing/2014/main" id="{9ADE4994-D633-2AD1-1CF3-43A83AF4C89B}"/>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4">
                <a:extLst>
                  <a:ext uri="{FF2B5EF4-FFF2-40B4-BE49-F238E27FC236}">
                    <a16:creationId xmlns:a16="http://schemas.microsoft.com/office/drawing/2014/main" id="{64A0065C-4749-35E4-9D85-CDE915144280}"/>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5">
                <a:extLst>
                  <a:ext uri="{FF2B5EF4-FFF2-40B4-BE49-F238E27FC236}">
                    <a16:creationId xmlns:a16="http://schemas.microsoft.com/office/drawing/2014/main" id="{B09FC7A0-B233-03DE-5780-C698A78D2C4E}"/>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Freeform 46">
                <a:extLst>
                  <a:ext uri="{FF2B5EF4-FFF2-40B4-BE49-F238E27FC236}">
                    <a16:creationId xmlns:a16="http://schemas.microsoft.com/office/drawing/2014/main" id="{137E6D45-9E36-644E-B1D7-A97C799ACC42}"/>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Oval 47">
                <a:extLst>
                  <a:ext uri="{FF2B5EF4-FFF2-40B4-BE49-F238E27FC236}">
                    <a16:creationId xmlns:a16="http://schemas.microsoft.com/office/drawing/2014/main" id="{3ACF31D0-FDC4-6390-9928-9CD751BCB977}"/>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8">
                <a:extLst>
                  <a:ext uri="{FF2B5EF4-FFF2-40B4-BE49-F238E27FC236}">
                    <a16:creationId xmlns:a16="http://schemas.microsoft.com/office/drawing/2014/main" id="{60E852C4-4D7C-F20A-960B-31D05FBC3AFF}"/>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49">
                <a:extLst>
                  <a:ext uri="{FF2B5EF4-FFF2-40B4-BE49-F238E27FC236}">
                    <a16:creationId xmlns:a16="http://schemas.microsoft.com/office/drawing/2014/main" id="{B888C53F-AF2A-B31F-C227-A8117612A92B}"/>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Freeform 50">
                <a:extLst>
                  <a:ext uri="{FF2B5EF4-FFF2-40B4-BE49-F238E27FC236}">
                    <a16:creationId xmlns:a16="http://schemas.microsoft.com/office/drawing/2014/main" id="{388F1BE7-8467-47C4-4530-C4EB1089A8F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Oval 51">
                <a:extLst>
                  <a:ext uri="{FF2B5EF4-FFF2-40B4-BE49-F238E27FC236}">
                    <a16:creationId xmlns:a16="http://schemas.microsoft.com/office/drawing/2014/main" id="{58D31C85-50FF-F932-3FC5-DD0C46F12CEC}"/>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2">
                <a:extLst>
                  <a:ext uri="{FF2B5EF4-FFF2-40B4-BE49-F238E27FC236}">
                    <a16:creationId xmlns:a16="http://schemas.microsoft.com/office/drawing/2014/main" id="{E706FCDD-863D-1B82-B443-1C8053BAE375}"/>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3">
                <a:extLst>
                  <a:ext uri="{FF2B5EF4-FFF2-40B4-BE49-F238E27FC236}">
                    <a16:creationId xmlns:a16="http://schemas.microsoft.com/office/drawing/2014/main" id="{26289560-A33A-11E6-BC5D-7895BF9F4253}"/>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4">
                <a:extLst>
                  <a:ext uri="{FF2B5EF4-FFF2-40B4-BE49-F238E27FC236}">
                    <a16:creationId xmlns:a16="http://schemas.microsoft.com/office/drawing/2014/main" id="{9DF365AD-BE28-86DE-FE12-B52D1BCDAABD}"/>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5">
                <a:extLst>
                  <a:ext uri="{FF2B5EF4-FFF2-40B4-BE49-F238E27FC236}">
                    <a16:creationId xmlns:a16="http://schemas.microsoft.com/office/drawing/2014/main" id="{ED0CF68B-14AA-E89C-8A9F-AF1D53509418}"/>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6">
                <a:extLst>
                  <a:ext uri="{FF2B5EF4-FFF2-40B4-BE49-F238E27FC236}">
                    <a16:creationId xmlns:a16="http://schemas.microsoft.com/office/drawing/2014/main" id="{09A0F714-2140-59D9-E035-01904ABAA452}"/>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7">
                <a:extLst>
                  <a:ext uri="{FF2B5EF4-FFF2-40B4-BE49-F238E27FC236}">
                    <a16:creationId xmlns:a16="http://schemas.microsoft.com/office/drawing/2014/main" id="{AD923D79-1761-4BC8-CE61-A15A6D8B899E}"/>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8">
                <a:extLst>
                  <a:ext uri="{FF2B5EF4-FFF2-40B4-BE49-F238E27FC236}">
                    <a16:creationId xmlns:a16="http://schemas.microsoft.com/office/drawing/2014/main" id="{3DEE5440-A353-C92C-9A89-89F911264AB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59">
                <a:extLst>
                  <a:ext uri="{FF2B5EF4-FFF2-40B4-BE49-F238E27FC236}">
                    <a16:creationId xmlns:a16="http://schemas.microsoft.com/office/drawing/2014/main" id="{7EFF8A7E-92D3-26BE-3AC6-F96B45EC5AE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0">
                <a:extLst>
                  <a:ext uri="{FF2B5EF4-FFF2-40B4-BE49-F238E27FC236}">
                    <a16:creationId xmlns:a16="http://schemas.microsoft.com/office/drawing/2014/main" id="{B6B9D367-F489-7E51-FB72-37EBDB24E84C}"/>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1">
                <a:extLst>
                  <a:ext uri="{FF2B5EF4-FFF2-40B4-BE49-F238E27FC236}">
                    <a16:creationId xmlns:a16="http://schemas.microsoft.com/office/drawing/2014/main" id="{21128490-A1E2-DB3E-DAD4-9015A7A056EC}"/>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2">
                <a:extLst>
                  <a:ext uri="{FF2B5EF4-FFF2-40B4-BE49-F238E27FC236}">
                    <a16:creationId xmlns:a16="http://schemas.microsoft.com/office/drawing/2014/main" id="{A8A8A3F0-C119-B7E9-5274-2777A4610A11}"/>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3">
                <a:extLst>
                  <a:ext uri="{FF2B5EF4-FFF2-40B4-BE49-F238E27FC236}">
                    <a16:creationId xmlns:a16="http://schemas.microsoft.com/office/drawing/2014/main" id="{69BAD1A7-7999-A113-ECFF-4B08D043A94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4">
                <a:extLst>
                  <a:ext uri="{FF2B5EF4-FFF2-40B4-BE49-F238E27FC236}">
                    <a16:creationId xmlns:a16="http://schemas.microsoft.com/office/drawing/2014/main" id="{DDCFEDC5-ECB9-0B00-000D-860D56A465B9}"/>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5">
                <a:extLst>
                  <a:ext uri="{FF2B5EF4-FFF2-40B4-BE49-F238E27FC236}">
                    <a16:creationId xmlns:a16="http://schemas.microsoft.com/office/drawing/2014/main" id="{95C901BF-C440-7894-5EAF-BD2C4F0DA607}"/>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6">
                <a:extLst>
                  <a:ext uri="{FF2B5EF4-FFF2-40B4-BE49-F238E27FC236}">
                    <a16:creationId xmlns:a16="http://schemas.microsoft.com/office/drawing/2014/main" id="{8E3D5F3B-7C0C-104E-5EDE-8F86AD2F2E3B}"/>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7">
                <a:extLst>
                  <a:ext uri="{FF2B5EF4-FFF2-40B4-BE49-F238E27FC236}">
                    <a16:creationId xmlns:a16="http://schemas.microsoft.com/office/drawing/2014/main" id="{BE3073E1-A689-15C3-21EF-5BFA4D8D4660}"/>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8">
                <a:extLst>
                  <a:ext uri="{FF2B5EF4-FFF2-40B4-BE49-F238E27FC236}">
                    <a16:creationId xmlns:a16="http://schemas.microsoft.com/office/drawing/2014/main" id="{3DFDA6C5-D3D3-2940-94EC-8BEC979A4287}"/>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69">
                <a:extLst>
                  <a:ext uri="{FF2B5EF4-FFF2-40B4-BE49-F238E27FC236}">
                    <a16:creationId xmlns:a16="http://schemas.microsoft.com/office/drawing/2014/main" id="{B437B804-751B-2A29-3997-7EB69393856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0">
                <a:extLst>
                  <a:ext uri="{FF2B5EF4-FFF2-40B4-BE49-F238E27FC236}">
                    <a16:creationId xmlns:a16="http://schemas.microsoft.com/office/drawing/2014/main" id="{E1E956E5-01EE-4A3A-4590-3F11AB66B518}"/>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1">
                <a:extLst>
                  <a:ext uri="{FF2B5EF4-FFF2-40B4-BE49-F238E27FC236}">
                    <a16:creationId xmlns:a16="http://schemas.microsoft.com/office/drawing/2014/main" id="{32744246-164D-D262-3D45-932F9690B865}"/>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2">
                <a:extLst>
                  <a:ext uri="{FF2B5EF4-FFF2-40B4-BE49-F238E27FC236}">
                    <a16:creationId xmlns:a16="http://schemas.microsoft.com/office/drawing/2014/main" id="{136FAD18-3D94-CBDA-AD88-64504E84F20A}"/>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3">
                <a:extLst>
                  <a:ext uri="{FF2B5EF4-FFF2-40B4-BE49-F238E27FC236}">
                    <a16:creationId xmlns:a16="http://schemas.microsoft.com/office/drawing/2014/main" id="{8EFA1C4C-2838-B040-B815-5120F7FC33D9}"/>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4">
                <a:extLst>
                  <a:ext uri="{FF2B5EF4-FFF2-40B4-BE49-F238E27FC236}">
                    <a16:creationId xmlns:a16="http://schemas.microsoft.com/office/drawing/2014/main" id="{7DC1AE12-6110-E149-5534-8B6B6E0229A6}"/>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5">
                <a:extLst>
                  <a:ext uri="{FF2B5EF4-FFF2-40B4-BE49-F238E27FC236}">
                    <a16:creationId xmlns:a16="http://schemas.microsoft.com/office/drawing/2014/main" id="{6C9D1353-855E-8DFF-F913-EFF8EC920549}"/>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6">
                <a:extLst>
                  <a:ext uri="{FF2B5EF4-FFF2-40B4-BE49-F238E27FC236}">
                    <a16:creationId xmlns:a16="http://schemas.microsoft.com/office/drawing/2014/main" id="{7521B0A5-F6C7-78CC-4E42-378CB58DBAD6}"/>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7">
                <a:extLst>
                  <a:ext uri="{FF2B5EF4-FFF2-40B4-BE49-F238E27FC236}">
                    <a16:creationId xmlns:a16="http://schemas.microsoft.com/office/drawing/2014/main" id="{B31076C5-6537-D9DB-4273-41B9B2DB3E5F}"/>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8">
                <a:extLst>
                  <a:ext uri="{FF2B5EF4-FFF2-40B4-BE49-F238E27FC236}">
                    <a16:creationId xmlns:a16="http://schemas.microsoft.com/office/drawing/2014/main" id="{025EC66A-51E1-446C-E0B5-BAECDB8973E6}"/>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79">
                <a:extLst>
                  <a:ext uri="{FF2B5EF4-FFF2-40B4-BE49-F238E27FC236}">
                    <a16:creationId xmlns:a16="http://schemas.microsoft.com/office/drawing/2014/main" id="{5A8BF278-C39B-030A-F134-05EB6A79CA94}"/>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0">
                <a:extLst>
                  <a:ext uri="{FF2B5EF4-FFF2-40B4-BE49-F238E27FC236}">
                    <a16:creationId xmlns:a16="http://schemas.microsoft.com/office/drawing/2014/main" id="{4E660A4E-63E1-7469-FE02-51213F75AA0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1">
                <a:extLst>
                  <a:ext uri="{FF2B5EF4-FFF2-40B4-BE49-F238E27FC236}">
                    <a16:creationId xmlns:a16="http://schemas.microsoft.com/office/drawing/2014/main" id="{03FCFA4B-6EA0-A281-30B6-F790065D2EFC}"/>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2">
                <a:extLst>
                  <a:ext uri="{FF2B5EF4-FFF2-40B4-BE49-F238E27FC236}">
                    <a16:creationId xmlns:a16="http://schemas.microsoft.com/office/drawing/2014/main" id="{D2006145-9796-47E8-7531-154EE72D3145}"/>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3">
                <a:extLst>
                  <a:ext uri="{FF2B5EF4-FFF2-40B4-BE49-F238E27FC236}">
                    <a16:creationId xmlns:a16="http://schemas.microsoft.com/office/drawing/2014/main" id="{8DCB86DD-5ADD-9AFD-FFE6-F9298763DBDB}"/>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4">
                <a:extLst>
                  <a:ext uri="{FF2B5EF4-FFF2-40B4-BE49-F238E27FC236}">
                    <a16:creationId xmlns:a16="http://schemas.microsoft.com/office/drawing/2014/main" id="{CAD0C11F-5C73-E514-9369-90015D740F45}"/>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5">
                <a:extLst>
                  <a:ext uri="{FF2B5EF4-FFF2-40B4-BE49-F238E27FC236}">
                    <a16:creationId xmlns:a16="http://schemas.microsoft.com/office/drawing/2014/main" id="{74F74CB3-CDF9-4EA2-4073-0F17CCDA2C4B}"/>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6">
                <a:extLst>
                  <a:ext uri="{FF2B5EF4-FFF2-40B4-BE49-F238E27FC236}">
                    <a16:creationId xmlns:a16="http://schemas.microsoft.com/office/drawing/2014/main" id="{F7D70DC4-942A-9B24-6504-02CBA222FBF5}"/>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7">
                <a:extLst>
                  <a:ext uri="{FF2B5EF4-FFF2-40B4-BE49-F238E27FC236}">
                    <a16:creationId xmlns:a16="http://schemas.microsoft.com/office/drawing/2014/main" id="{0A3FBD55-DCE2-046C-6801-7E12AFE1E0B4}"/>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8">
                <a:extLst>
                  <a:ext uri="{FF2B5EF4-FFF2-40B4-BE49-F238E27FC236}">
                    <a16:creationId xmlns:a16="http://schemas.microsoft.com/office/drawing/2014/main" id="{D3E6C934-1CB4-75FA-53E6-9CEB79C5F1E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89">
                <a:extLst>
                  <a:ext uri="{FF2B5EF4-FFF2-40B4-BE49-F238E27FC236}">
                    <a16:creationId xmlns:a16="http://schemas.microsoft.com/office/drawing/2014/main" id="{1BF66E0F-9AE1-1FE8-6F53-59A8CD53DF19}"/>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0">
                <a:extLst>
                  <a:ext uri="{FF2B5EF4-FFF2-40B4-BE49-F238E27FC236}">
                    <a16:creationId xmlns:a16="http://schemas.microsoft.com/office/drawing/2014/main" id="{F74E4F97-DED6-3483-5D90-60FF5E8BECE6}"/>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1">
                <a:extLst>
                  <a:ext uri="{FF2B5EF4-FFF2-40B4-BE49-F238E27FC236}">
                    <a16:creationId xmlns:a16="http://schemas.microsoft.com/office/drawing/2014/main" id="{2C4C8B08-844B-B7AC-8AC1-C24086269D25}"/>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2">
                <a:extLst>
                  <a:ext uri="{FF2B5EF4-FFF2-40B4-BE49-F238E27FC236}">
                    <a16:creationId xmlns:a16="http://schemas.microsoft.com/office/drawing/2014/main" id="{050CD6E2-C6AB-2001-F16E-E08CA52C70F4}"/>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3">
                <a:extLst>
                  <a:ext uri="{FF2B5EF4-FFF2-40B4-BE49-F238E27FC236}">
                    <a16:creationId xmlns:a16="http://schemas.microsoft.com/office/drawing/2014/main" id="{9D02B852-D134-3CAD-9BBF-8C130238DCA7}"/>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4">
                <a:extLst>
                  <a:ext uri="{FF2B5EF4-FFF2-40B4-BE49-F238E27FC236}">
                    <a16:creationId xmlns:a16="http://schemas.microsoft.com/office/drawing/2014/main" id="{9DCEC64C-498F-BC2D-3C96-05673BEFD55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5">
                <a:extLst>
                  <a:ext uri="{FF2B5EF4-FFF2-40B4-BE49-F238E27FC236}">
                    <a16:creationId xmlns:a16="http://schemas.microsoft.com/office/drawing/2014/main" id="{A7E46267-86DE-DB26-B473-0FA5EB850156}"/>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Freeform 96">
                <a:extLst>
                  <a:ext uri="{FF2B5EF4-FFF2-40B4-BE49-F238E27FC236}">
                    <a16:creationId xmlns:a16="http://schemas.microsoft.com/office/drawing/2014/main" id="{E90E7A1E-3A6A-AE8B-1D70-867640ABECEA}"/>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7">
                <a:extLst>
                  <a:ext uri="{FF2B5EF4-FFF2-40B4-BE49-F238E27FC236}">
                    <a16:creationId xmlns:a16="http://schemas.microsoft.com/office/drawing/2014/main" id="{2FD6B6BE-3CA7-0E8C-1AEA-E7ABACB5618E}"/>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Oval 98">
                <a:extLst>
                  <a:ext uri="{FF2B5EF4-FFF2-40B4-BE49-F238E27FC236}">
                    <a16:creationId xmlns:a16="http://schemas.microsoft.com/office/drawing/2014/main" id="{7D7192E7-3A55-B071-A04D-AC5AC0B6164A}"/>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99">
                <a:extLst>
                  <a:ext uri="{FF2B5EF4-FFF2-40B4-BE49-F238E27FC236}">
                    <a16:creationId xmlns:a16="http://schemas.microsoft.com/office/drawing/2014/main" id="{47F4CC01-F0C9-977C-E22B-FF401AC2B05E}"/>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0">
                <a:extLst>
                  <a:ext uri="{FF2B5EF4-FFF2-40B4-BE49-F238E27FC236}">
                    <a16:creationId xmlns:a16="http://schemas.microsoft.com/office/drawing/2014/main" id="{D261D5D2-A9F4-2F0C-F3A6-1F5CCAB0E1A3}"/>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1">
                <a:extLst>
                  <a:ext uri="{FF2B5EF4-FFF2-40B4-BE49-F238E27FC236}">
                    <a16:creationId xmlns:a16="http://schemas.microsoft.com/office/drawing/2014/main" id="{B95019F1-0D57-0DD9-E802-4654A3D1407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2">
                <a:extLst>
                  <a:ext uri="{FF2B5EF4-FFF2-40B4-BE49-F238E27FC236}">
                    <a16:creationId xmlns:a16="http://schemas.microsoft.com/office/drawing/2014/main" id="{51274A74-4F96-7B57-9302-0DAEA0B4D6BF}"/>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3">
                <a:extLst>
                  <a:ext uri="{FF2B5EF4-FFF2-40B4-BE49-F238E27FC236}">
                    <a16:creationId xmlns:a16="http://schemas.microsoft.com/office/drawing/2014/main" id="{D9642C2F-853A-2F49-F100-4EA54466045D}"/>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4">
                <a:extLst>
                  <a:ext uri="{FF2B5EF4-FFF2-40B4-BE49-F238E27FC236}">
                    <a16:creationId xmlns:a16="http://schemas.microsoft.com/office/drawing/2014/main" id="{00F8C987-EFAE-6522-366D-FB822426D483}"/>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5">
                <a:extLst>
                  <a:ext uri="{FF2B5EF4-FFF2-40B4-BE49-F238E27FC236}">
                    <a16:creationId xmlns:a16="http://schemas.microsoft.com/office/drawing/2014/main" id="{22D57D8D-8B9E-58C0-0264-2E5F2770006F}"/>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6">
                <a:extLst>
                  <a:ext uri="{FF2B5EF4-FFF2-40B4-BE49-F238E27FC236}">
                    <a16:creationId xmlns:a16="http://schemas.microsoft.com/office/drawing/2014/main" id="{27514394-4DA6-F9C7-BD4B-F21754EE4F3D}"/>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Freeform 107">
                <a:extLst>
                  <a:ext uri="{FF2B5EF4-FFF2-40B4-BE49-F238E27FC236}">
                    <a16:creationId xmlns:a16="http://schemas.microsoft.com/office/drawing/2014/main" id="{536383F1-9CB1-B68D-E369-48CB489DC91C}"/>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8">
                <a:extLst>
                  <a:ext uri="{FF2B5EF4-FFF2-40B4-BE49-F238E27FC236}">
                    <a16:creationId xmlns:a16="http://schemas.microsoft.com/office/drawing/2014/main" id="{0C2B4FD6-F036-FCD7-E8EF-BB52A772DE59}"/>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Oval 109">
                <a:extLst>
                  <a:ext uri="{FF2B5EF4-FFF2-40B4-BE49-F238E27FC236}">
                    <a16:creationId xmlns:a16="http://schemas.microsoft.com/office/drawing/2014/main" id="{BDD3D73E-E420-D9CD-816A-994CBCD48909}"/>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0">
                <a:extLst>
                  <a:ext uri="{FF2B5EF4-FFF2-40B4-BE49-F238E27FC236}">
                    <a16:creationId xmlns:a16="http://schemas.microsoft.com/office/drawing/2014/main" id="{ECE33B48-1B14-6C84-6DA8-68FEE6F8C04E}"/>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Freeform 111">
                <a:extLst>
                  <a:ext uri="{FF2B5EF4-FFF2-40B4-BE49-F238E27FC236}">
                    <a16:creationId xmlns:a16="http://schemas.microsoft.com/office/drawing/2014/main" id="{A2C05A81-D708-F831-237A-7226E662052F}"/>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2">
                <a:extLst>
                  <a:ext uri="{FF2B5EF4-FFF2-40B4-BE49-F238E27FC236}">
                    <a16:creationId xmlns:a16="http://schemas.microsoft.com/office/drawing/2014/main" id="{C3449CAC-043C-FB9D-DD9A-CC067D93FEA0}"/>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Oval 113">
                <a:extLst>
                  <a:ext uri="{FF2B5EF4-FFF2-40B4-BE49-F238E27FC236}">
                    <a16:creationId xmlns:a16="http://schemas.microsoft.com/office/drawing/2014/main" id="{14025B4C-47A9-A288-98B2-604FE194FDA9}"/>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4">
                <a:extLst>
                  <a:ext uri="{FF2B5EF4-FFF2-40B4-BE49-F238E27FC236}">
                    <a16:creationId xmlns:a16="http://schemas.microsoft.com/office/drawing/2014/main" id="{7784F434-9B17-9181-92D2-37D86D20E0B4}"/>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Freeform 115">
                <a:extLst>
                  <a:ext uri="{FF2B5EF4-FFF2-40B4-BE49-F238E27FC236}">
                    <a16:creationId xmlns:a16="http://schemas.microsoft.com/office/drawing/2014/main" id="{DA534341-49A4-E820-C4B7-1E0C4EECBB34}"/>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6">
                <a:extLst>
                  <a:ext uri="{FF2B5EF4-FFF2-40B4-BE49-F238E27FC236}">
                    <a16:creationId xmlns:a16="http://schemas.microsoft.com/office/drawing/2014/main" id="{DF2EAC50-5B18-23CC-BEA4-A40E408F96B1}"/>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Oval 117">
                <a:extLst>
                  <a:ext uri="{FF2B5EF4-FFF2-40B4-BE49-F238E27FC236}">
                    <a16:creationId xmlns:a16="http://schemas.microsoft.com/office/drawing/2014/main" id="{C16CFD9C-CA48-742B-B33B-F16BDB7EFD67}"/>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8">
                <a:extLst>
                  <a:ext uri="{FF2B5EF4-FFF2-40B4-BE49-F238E27FC236}">
                    <a16:creationId xmlns:a16="http://schemas.microsoft.com/office/drawing/2014/main" id="{F0807DE2-B66B-E1CE-0BB4-2198A2FA181E}"/>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Freeform 119">
                <a:extLst>
                  <a:ext uri="{FF2B5EF4-FFF2-40B4-BE49-F238E27FC236}">
                    <a16:creationId xmlns:a16="http://schemas.microsoft.com/office/drawing/2014/main" id="{61EFDF6B-3FAD-ECD6-291A-2718A33314A2}"/>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0">
                <a:extLst>
                  <a:ext uri="{FF2B5EF4-FFF2-40B4-BE49-F238E27FC236}">
                    <a16:creationId xmlns:a16="http://schemas.microsoft.com/office/drawing/2014/main" id="{A0F1EA94-DD2D-2110-481C-5993A848447D}"/>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Oval 121">
                <a:extLst>
                  <a:ext uri="{FF2B5EF4-FFF2-40B4-BE49-F238E27FC236}">
                    <a16:creationId xmlns:a16="http://schemas.microsoft.com/office/drawing/2014/main" id="{385FE30F-3957-D286-B2C9-49E7917AA6D9}"/>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2">
                <a:extLst>
                  <a:ext uri="{FF2B5EF4-FFF2-40B4-BE49-F238E27FC236}">
                    <a16:creationId xmlns:a16="http://schemas.microsoft.com/office/drawing/2014/main" id="{521E4982-B253-9684-DDBB-D84E9DF3137D}"/>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3">
                <a:extLst>
                  <a:ext uri="{FF2B5EF4-FFF2-40B4-BE49-F238E27FC236}">
                    <a16:creationId xmlns:a16="http://schemas.microsoft.com/office/drawing/2014/main" id="{0A81CEA3-4E5B-CE1E-C71B-7AA66A3FA3F8}"/>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4">
                <a:extLst>
                  <a:ext uri="{FF2B5EF4-FFF2-40B4-BE49-F238E27FC236}">
                    <a16:creationId xmlns:a16="http://schemas.microsoft.com/office/drawing/2014/main" id="{D1653FA9-7EE9-6742-239D-733AFE957F9F}"/>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5">
                <a:extLst>
                  <a:ext uri="{FF2B5EF4-FFF2-40B4-BE49-F238E27FC236}">
                    <a16:creationId xmlns:a16="http://schemas.microsoft.com/office/drawing/2014/main" id="{A1435659-EC56-DE69-C8C3-34976A0B9CD1}"/>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6">
                <a:extLst>
                  <a:ext uri="{FF2B5EF4-FFF2-40B4-BE49-F238E27FC236}">
                    <a16:creationId xmlns:a16="http://schemas.microsoft.com/office/drawing/2014/main" id="{30BB8B0E-80F7-C940-2B2A-0F009C50F2E0}"/>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7">
                <a:extLst>
                  <a:ext uri="{FF2B5EF4-FFF2-40B4-BE49-F238E27FC236}">
                    <a16:creationId xmlns:a16="http://schemas.microsoft.com/office/drawing/2014/main" id="{D4308ACD-427B-8D9A-10E2-341FBB012D48}"/>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8">
                <a:extLst>
                  <a:ext uri="{FF2B5EF4-FFF2-40B4-BE49-F238E27FC236}">
                    <a16:creationId xmlns:a16="http://schemas.microsoft.com/office/drawing/2014/main" id="{8C8E1943-12F1-E974-CED4-547DB5F5F118}"/>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29">
                <a:extLst>
                  <a:ext uri="{FF2B5EF4-FFF2-40B4-BE49-F238E27FC236}">
                    <a16:creationId xmlns:a16="http://schemas.microsoft.com/office/drawing/2014/main" id="{2C4161CE-D0E6-694B-3A11-0C46BCD62F65}"/>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0">
                <a:extLst>
                  <a:ext uri="{FF2B5EF4-FFF2-40B4-BE49-F238E27FC236}">
                    <a16:creationId xmlns:a16="http://schemas.microsoft.com/office/drawing/2014/main" id="{DCEF2A1D-26EB-200C-3634-C0E9E7B3BD4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Freeform 131">
                <a:extLst>
                  <a:ext uri="{FF2B5EF4-FFF2-40B4-BE49-F238E27FC236}">
                    <a16:creationId xmlns:a16="http://schemas.microsoft.com/office/drawing/2014/main" id="{1DE857C9-8092-8BA1-9886-E6775700D3E0}"/>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2">
                <a:extLst>
                  <a:ext uri="{FF2B5EF4-FFF2-40B4-BE49-F238E27FC236}">
                    <a16:creationId xmlns:a16="http://schemas.microsoft.com/office/drawing/2014/main" id="{018E5F66-399F-8B72-64B6-DBD599EF6900}"/>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Oval 133">
                <a:extLst>
                  <a:ext uri="{FF2B5EF4-FFF2-40B4-BE49-F238E27FC236}">
                    <a16:creationId xmlns:a16="http://schemas.microsoft.com/office/drawing/2014/main" id="{35E01F22-BDA0-14D4-EEA6-222688F2DB88}"/>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4">
                <a:extLst>
                  <a:ext uri="{FF2B5EF4-FFF2-40B4-BE49-F238E27FC236}">
                    <a16:creationId xmlns:a16="http://schemas.microsoft.com/office/drawing/2014/main" id="{2078B448-63E0-F2A1-D590-52D10C197110}"/>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Freeform 135">
                <a:extLst>
                  <a:ext uri="{FF2B5EF4-FFF2-40B4-BE49-F238E27FC236}">
                    <a16:creationId xmlns:a16="http://schemas.microsoft.com/office/drawing/2014/main" id="{A95BCE00-F6F3-87AD-42B1-45645A02F4CE}"/>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6">
                <a:extLst>
                  <a:ext uri="{FF2B5EF4-FFF2-40B4-BE49-F238E27FC236}">
                    <a16:creationId xmlns:a16="http://schemas.microsoft.com/office/drawing/2014/main" id="{27C33E1C-ED62-66C7-0771-558B4B45DEA6}"/>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Oval 137">
                <a:extLst>
                  <a:ext uri="{FF2B5EF4-FFF2-40B4-BE49-F238E27FC236}">
                    <a16:creationId xmlns:a16="http://schemas.microsoft.com/office/drawing/2014/main" id="{743EEE9B-B9ED-9ABC-786C-752BEC9C0986}"/>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8">
                <a:extLst>
                  <a:ext uri="{FF2B5EF4-FFF2-40B4-BE49-F238E27FC236}">
                    <a16:creationId xmlns:a16="http://schemas.microsoft.com/office/drawing/2014/main" id="{C8B1E52E-E647-512F-4D44-C16E82D87E35}"/>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Freeform 139">
                <a:extLst>
                  <a:ext uri="{FF2B5EF4-FFF2-40B4-BE49-F238E27FC236}">
                    <a16:creationId xmlns:a16="http://schemas.microsoft.com/office/drawing/2014/main" id="{110D1D50-3D31-E053-13DB-CECEE62A403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0">
                <a:extLst>
                  <a:ext uri="{FF2B5EF4-FFF2-40B4-BE49-F238E27FC236}">
                    <a16:creationId xmlns:a16="http://schemas.microsoft.com/office/drawing/2014/main" id="{716A6257-2F27-EF78-ECA1-6A6727DC9D1C}"/>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Oval 141">
                <a:extLst>
                  <a:ext uri="{FF2B5EF4-FFF2-40B4-BE49-F238E27FC236}">
                    <a16:creationId xmlns:a16="http://schemas.microsoft.com/office/drawing/2014/main" id="{EB4B8B98-FDBE-CC1C-4260-4D6B90A66835}"/>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2">
                <a:extLst>
                  <a:ext uri="{FF2B5EF4-FFF2-40B4-BE49-F238E27FC236}">
                    <a16:creationId xmlns:a16="http://schemas.microsoft.com/office/drawing/2014/main" id="{E7AB9C23-3E04-66E7-E679-AFD31B1BF8F9}"/>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Freeform 143">
                <a:extLst>
                  <a:ext uri="{FF2B5EF4-FFF2-40B4-BE49-F238E27FC236}">
                    <a16:creationId xmlns:a16="http://schemas.microsoft.com/office/drawing/2014/main" id="{40AEF9A8-29F2-AD02-EEC5-393B255A028C}"/>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Oval 144">
                <a:extLst>
                  <a:ext uri="{FF2B5EF4-FFF2-40B4-BE49-F238E27FC236}">
                    <a16:creationId xmlns:a16="http://schemas.microsoft.com/office/drawing/2014/main" id="{71256090-2B34-7E96-C2B7-A9A1F30CA472}"/>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5">
                <a:extLst>
                  <a:ext uri="{FF2B5EF4-FFF2-40B4-BE49-F238E27FC236}">
                    <a16:creationId xmlns:a16="http://schemas.microsoft.com/office/drawing/2014/main" id="{8F7546BB-145B-B59B-7E2F-B76B4A90B2A5}"/>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6">
                <a:extLst>
                  <a:ext uri="{FF2B5EF4-FFF2-40B4-BE49-F238E27FC236}">
                    <a16:creationId xmlns:a16="http://schemas.microsoft.com/office/drawing/2014/main" id="{BC43B9D8-712D-88B0-758F-8FB057B0DF71}"/>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7">
                <a:extLst>
                  <a:ext uri="{FF2B5EF4-FFF2-40B4-BE49-F238E27FC236}">
                    <a16:creationId xmlns:a16="http://schemas.microsoft.com/office/drawing/2014/main" id="{7D040C48-A77E-1020-2AAB-78780A2C8702}"/>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8">
                <a:extLst>
                  <a:ext uri="{FF2B5EF4-FFF2-40B4-BE49-F238E27FC236}">
                    <a16:creationId xmlns:a16="http://schemas.microsoft.com/office/drawing/2014/main" id="{25AD0FDD-A45E-FF09-3BAB-F782E24990E3}"/>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49">
                <a:extLst>
                  <a:ext uri="{FF2B5EF4-FFF2-40B4-BE49-F238E27FC236}">
                    <a16:creationId xmlns:a16="http://schemas.microsoft.com/office/drawing/2014/main" id="{9ED2DCC2-9BA2-E071-E8DC-4F4E0F209EC0}"/>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0">
                <a:extLst>
                  <a:ext uri="{FF2B5EF4-FFF2-40B4-BE49-F238E27FC236}">
                    <a16:creationId xmlns:a16="http://schemas.microsoft.com/office/drawing/2014/main" id="{6B1359D4-4611-5555-88CD-5159600342FF}"/>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1">
                <a:extLst>
                  <a:ext uri="{FF2B5EF4-FFF2-40B4-BE49-F238E27FC236}">
                    <a16:creationId xmlns:a16="http://schemas.microsoft.com/office/drawing/2014/main" id="{1E1F5935-EACE-BE9B-9F5A-384B86229D0B}"/>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2">
                <a:extLst>
                  <a:ext uri="{FF2B5EF4-FFF2-40B4-BE49-F238E27FC236}">
                    <a16:creationId xmlns:a16="http://schemas.microsoft.com/office/drawing/2014/main" id="{AE090B87-D4CB-FF45-7C93-2597548B936A}"/>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3">
                <a:extLst>
                  <a:ext uri="{FF2B5EF4-FFF2-40B4-BE49-F238E27FC236}">
                    <a16:creationId xmlns:a16="http://schemas.microsoft.com/office/drawing/2014/main" id="{5BC00659-1F6E-56FB-DE15-69C520A7110A}"/>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4">
                <a:extLst>
                  <a:ext uri="{FF2B5EF4-FFF2-40B4-BE49-F238E27FC236}">
                    <a16:creationId xmlns:a16="http://schemas.microsoft.com/office/drawing/2014/main" id="{AEC1A118-3766-E13E-E690-9C3067B13B1F}"/>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Freeform 155">
                <a:extLst>
                  <a:ext uri="{FF2B5EF4-FFF2-40B4-BE49-F238E27FC236}">
                    <a16:creationId xmlns:a16="http://schemas.microsoft.com/office/drawing/2014/main" id="{B6C003D7-11FF-B4D7-012D-B18732E08507}"/>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Oval 156">
                <a:extLst>
                  <a:ext uri="{FF2B5EF4-FFF2-40B4-BE49-F238E27FC236}">
                    <a16:creationId xmlns:a16="http://schemas.microsoft.com/office/drawing/2014/main" id="{842566DC-70FE-D671-9F63-8F8036D472A9}"/>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7">
                <a:extLst>
                  <a:ext uri="{FF2B5EF4-FFF2-40B4-BE49-F238E27FC236}">
                    <a16:creationId xmlns:a16="http://schemas.microsoft.com/office/drawing/2014/main" id="{CE8526FF-8022-F29C-1628-4C9144FEE976}"/>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8">
                <a:extLst>
                  <a:ext uri="{FF2B5EF4-FFF2-40B4-BE49-F238E27FC236}">
                    <a16:creationId xmlns:a16="http://schemas.microsoft.com/office/drawing/2014/main" id="{11018853-FD0C-B8F9-08E5-53E180B5510C}"/>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Freeform 159">
                <a:extLst>
                  <a:ext uri="{FF2B5EF4-FFF2-40B4-BE49-F238E27FC236}">
                    <a16:creationId xmlns:a16="http://schemas.microsoft.com/office/drawing/2014/main" id="{3D097703-B959-D6C1-0096-5646D3511025}"/>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0">
                <a:extLst>
                  <a:ext uri="{FF2B5EF4-FFF2-40B4-BE49-F238E27FC236}">
                    <a16:creationId xmlns:a16="http://schemas.microsoft.com/office/drawing/2014/main" id="{87E06079-8CE1-226B-E011-E6D775FEA590}"/>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Oval 161">
                <a:extLst>
                  <a:ext uri="{FF2B5EF4-FFF2-40B4-BE49-F238E27FC236}">
                    <a16:creationId xmlns:a16="http://schemas.microsoft.com/office/drawing/2014/main" id="{0066F4FC-53C4-1DC7-8C76-A5FF5A7304CE}"/>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2">
                <a:extLst>
                  <a:ext uri="{FF2B5EF4-FFF2-40B4-BE49-F238E27FC236}">
                    <a16:creationId xmlns:a16="http://schemas.microsoft.com/office/drawing/2014/main" id="{D351EEC3-3623-45C6-0648-40AA6200FB5C}"/>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Freeform 163">
                <a:extLst>
                  <a:ext uri="{FF2B5EF4-FFF2-40B4-BE49-F238E27FC236}">
                    <a16:creationId xmlns:a16="http://schemas.microsoft.com/office/drawing/2014/main" id="{A36C9851-96B3-7E83-7699-3E2314C632FF}"/>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Oval 164">
                <a:extLst>
                  <a:ext uri="{FF2B5EF4-FFF2-40B4-BE49-F238E27FC236}">
                    <a16:creationId xmlns:a16="http://schemas.microsoft.com/office/drawing/2014/main" id="{77E8BE76-9EAC-216A-3C8D-0AE1F4205B44}"/>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5">
                <a:extLst>
                  <a:ext uri="{FF2B5EF4-FFF2-40B4-BE49-F238E27FC236}">
                    <a16:creationId xmlns:a16="http://schemas.microsoft.com/office/drawing/2014/main" id="{A56574BD-6564-0998-9EC9-FB5A4B8C437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6">
                <a:extLst>
                  <a:ext uri="{FF2B5EF4-FFF2-40B4-BE49-F238E27FC236}">
                    <a16:creationId xmlns:a16="http://schemas.microsoft.com/office/drawing/2014/main" id="{66A20F69-0530-5463-8A16-017C59C8EE4F}"/>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7">
                <a:extLst>
                  <a:ext uri="{FF2B5EF4-FFF2-40B4-BE49-F238E27FC236}">
                    <a16:creationId xmlns:a16="http://schemas.microsoft.com/office/drawing/2014/main" id="{A9AC3ED6-3C24-792E-D549-AFC36CE218CC}"/>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8">
                <a:extLst>
                  <a:ext uri="{FF2B5EF4-FFF2-40B4-BE49-F238E27FC236}">
                    <a16:creationId xmlns:a16="http://schemas.microsoft.com/office/drawing/2014/main" id="{BF5DAAF0-587D-36E1-585C-69950890E9C0}"/>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69">
                <a:extLst>
                  <a:ext uri="{FF2B5EF4-FFF2-40B4-BE49-F238E27FC236}">
                    <a16:creationId xmlns:a16="http://schemas.microsoft.com/office/drawing/2014/main" id="{5E782BC9-95D5-0CBD-B517-CD073BAF4A3C}"/>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0">
                <a:extLst>
                  <a:ext uri="{FF2B5EF4-FFF2-40B4-BE49-F238E27FC236}">
                    <a16:creationId xmlns:a16="http://schemas.microsoft.com/office/drawing/2014/main" id="{BF0C57E5-628E-16BD-6C24-89B7B6410C5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1">
                <a:extLst>
                  <a:ext uri="{FF2B5EF4-FFF2-40B4-BE49-F238E27FC236}">
                    <a16:creationId xmlns:a16="http://schemas.microsoft.com/office/drawing/2014/main" id="{88ED723E-A062-0378-74D6-5479605D363F}"/>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2">
                <a:extLst>
                  <a:ext uri="{FF2B5EF4-FFF2-40B4-BE49-F238E27FC236}">
                    <a16:creationId xmlns:a16="http://schemas.microsoft.com/office/drawing/2014/main" id="{60F965AD-6046-072F-34F5-DC9E34609CBC}"/>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3">
                <a:extLst>
                  <a:ext uri="{FF2B5EF4-FFF2-40B4-BE49-F238E27FC236}">
                    <a16:creationId xmlns:a16="http://schemas.microsoft.com/office/drawing/2014/main" id="{31DF49B3-203D-47DE-74B1-9F2CD34CB7B5}"/>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4">
                <a:extLst>
                  <a:ext uri="{FF2B5EF4-FFF2-40B4-BE49-F238E27FC236}">
                    <a16:creationId xmlns:a16="http://schemas.microsoft.com/office/drawing/2014/main" id="{20A08D51-5060-8DF8-9790-E070BFADCCBD}"/>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5">
                <a:extLst>
                  <a:ext uri="{FF2B5EF4-FFF2-40B4-BE49-F238E27FC236}">
                    <a16:creationId xmlns:a16="http://schemas.microsoft.com/office/drawing/2014/main" id="{D58EC20E-62BA-2109-93A4-31AA48045376}"/>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6">
                <a:extLst>
                  <a:ext uri="{FF2B5EF4-FFF2-40B4-BE49-F238E27FC236}">
                    <a16:creationId xmlns:a16="http://schemas.microsoft.com/office/drawing/2014/main" id="{49671D9E-3CED-1C25-E410-47018CC3095C}"/>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7">
                <a:extLst>
                  <a:ext uri="{FF2B5EF4-FFF2-40B4-BE49-F238E27FC236}">
                    <a16:creationId xmlns:a16="http://schemas.microsoft.com/office/drawing/2014/main" id="{4277C05E-E249-D2B4-C650-E3A25BFEAE92}"/>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8">
                <a:extLst>
                  <a:ext uri="{FF2B5EF4-FFF2-40B4-BE49-F238E27FC236}">
                    <a16:creationId xmlns:a16="http://schemas.microsoft.com/office/drawing/2014/main" id="{15DE1F8E-8240-1CE0-260D-89B077762272}"/>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79">
                <a:extLst>
                  <a:ext uri="{FF2B5EF4-FFF2-40B4-BE49-F238E27FC236}">
                    <a16:creationId xmlns:a16="http://schemas.microsoft.com/office/drawing/2014/main" id="{A3EF0107-1AFB-B587-276B-0C2F57C83417}"/>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0">
                <a:extLst>
                  <a:ext uri="{FF2B5EF4-FFF2-40B4-BE49-F238E27FC236}">
                    <a16:creationId xmlns:a16="http://schemas.microsoft.com/office/drawing/2014/main" id="{3BCB2940-A343-442F-CBBC-31037D2B9225}"/>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1">
                <a:extLst>
                  <a:ext uri="{FF2B5EF4-FFF2-40B4-BE49-F238E27FC236}">
                    <a16:creationId xmlns:a16="http://schemas.microsoft.com/office/drawing/2014/main" id="{42F25184-2FDF-50E9-05BD-EE7297D588F0}"/>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2">
                <a:extLst>
                  <a:ext uri="{FF2B5EF4-FFF2-40B4-BE49-F238E27FC236}">
                    <a16:creationId xmlns:a16="http://schemas.microsoft.com/office/drawing/2014/main" id="{184649DD-9C4E-FBBC-698C-722DA96C5D11}"/>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3">
                <a:extLst>
                  <a:ext uri="{FF2B5EF4-FFF2-40B4-BE49-F238E27FC236}">
                    <a16:creationId xmlns:a16="http://schemas.microsoft.com/office/drawing/2014/main" id="{35D6A489-4182-0437-0650-2E75B7E7F8D7}"/>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4">
                <a:extLst>
                  <a:ext uri="{FF2B5EF4-FFF2-40B4-BE49-F238E27FC236}">
                    <a16:creationId xmlns:a16="http://schemas.microsoft.com/office/drawing/2014/main" id="{95488062-E849-B5F0-8678-57682D2A05BC}"/>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5">
                <a:extLst>
                  <a:ext uri="{FF2B5EF4-FFF2-40B4-BE49-F238E27FC236}">
                    <a16:creationId xmlns:a16="http://schemas.microsoft.com/office/drawing/2014/main" id="{79BEB223-74F3-F7BD-DF0A-2B40F4A68236}"/>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6">
                <a:extLst>
                  <a:ext uri="{FF2B5EF4-FFF2-40B4-BE49-F238E27FC236}">
                    <a16:creationId xmlns:a16="http://schemas.microsoft.com/office/drawing/2014/main" id="{B946856D-7A10-B06F-9512-B2318EACBE11}"/>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7">
                <a:extLst>
                  <a:ext uri="{FF2B5EF4-FFF2-40B4-BE49-F238E27FC236}">
                    <a16:creationId xmlns:a16="http://schemas.microsoft.com/office/drawing/2014/main" id="{93E00395-B0C2-F3DC-D16D-DCBE056198A5}"/>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8">
                <a:extLst>
                  <a:ext uri="{FF2B5EF4-FFF2-40B4-BE49-F238E27FC236}">
                    <a16:creationId xmlns:a16="http://schemas.microsoft.com/office/drawing/2014/main" id="{C7718087-DDCC-EE45-1DC5-91E9068D3CF8}"/>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89">
                <a:extLst>
                  <a:ext uri="{FF2B5EF4-FFF2-40B4-BE49-F238E27FC236}">
                    <a16:creationId xmlns:a16="http://schemas.microsoft.com/office/drawing/2014/main" id="{2513C299-C93F-4EDD-28E0-DC188503FEF1}"/>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0">
                <a:extLst>
                  <a:ext uri="{FF2B5EF4-FFF2-40B4-BE49-F238E27FC236}">
                    <a16:creationId xmlns:a16="http://schemas.microsoft.com/office/drawing/2014/main" id="{8359B242-A2C9-1546-11B4-4A497E06FA64}"/>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1">
                <a:extLst>
                  <a:ext uri="{FF2B5EF4-FFF2-40B4-BE49-F238E27FC236}">
                    <a16:creationId xmlns:a16="http://schemas.microsoft.com/office/drawing/2014/main" id="{3751CF20-9992-7BD0-A6CE-A57930300A02}"/>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2">
                <a:extLst>
                  <a:ext uri="{FF2B5EF4-FFF2-40B4-BE49-F238E27FC236}">
                    <a16:creationId xmlns:a16="http://schemas.microsoft.com/office/drawing/2014/main" id="{EC9B270E-5934-4906-DEAF-7FB47DF25446}"/>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3">
                <a:extLst>
                  <a:ext uri="{FF2B5EF4-FFF2-40B4-BE49-F238E27FC236}">
                    <a16:creationId xmlns:a16="http://schemas.microsoft.com/office/drawing/2014/main" id="{34175106-C704-7AF3-2179-A02CCD79998B}"/>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4">
                <a:extLst>
                  <a:ext uri="{FF2B5EF4-FFF2-40B4-BE49-F238E27FC236}">
                    <a16:creationId xmlns:a16="http://schemas.microsoft.com/office/drawing/2014/main" id="{3B8E2CA1-C34A-575A-F534-D06665B6EA6D}"/>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5">
                <a:extLst>
                  <a:ext uri="{FF2B5EF4-FFF2-40B4-BE49-F238E27FC236}">
                    <a16:creationId xmlns:a16="http://schemas.microsoft.com/office/drawing/2014/main" id="{9796D352-D902-3BC7-798B-6CAA8F18D570}"/>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6">
                <a:extLst>
                  <a:ext uri="{FF2B5EF4-FFF2-40B4-BE49-F238E27FC236}">
                    <a16:creationId xmlns:a16="http://schemas.microsoft.com/office/drawing/2014/main" id="{AB7420F4-C494-A5C9-8750-DA0AF8BD86CC}"/>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7">
                <a:extLst>
                  <a:ext uri="{FF2B5EF4-FFF2-40B4-BE49-F238E27FC236}">
                    <a16:creationId xmlns:a16="http://schemas.microsoft.com/office/drawing/2014/main" id="{25C97E22-2401-C30B-0F1A-C287FF5BF10C}"/>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8">
                <a:extLst>
                  <a:ext uri="{FF2B5EF4-FFF2-40B4-BE49-F238E27FC236}">
                    <a16:creationId xmlns:a16="http://schemas.microsoft.com/office/drawing/2014/main" id="{A13C7F52-37CE-8588-7AFA-CB94C5F1639F}"/>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199">
                <a:extLst>
                  <a:ext uri="{FF2B5EF4-FFF2-40B4-BE49-F238E27FC236}">
                    <a16:creationId xmlns:a16="http://schemas.microsoft.com/office/drawing/2014/main" id="{039D2D4B-83ED-86CD-5CD9-E3EB25021374}"/>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0">
                <a:extLst>
                  <a:ext uri="{FF2B5EF4-FFF2-40B4-BE49-F238E27FC236}">
                    <a16:creationId xmlns:a16="http://schemas.microsoft.com/office/drawing/2014/main" id="{3EB5172C-6416-3009-0261-CB2C05233582}"/>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1">
                <a:extLst>
                  <a:ext uri="{FF2B5EF4-FFF2-40B4-BE49-F238E27FC236}">
                    <a16:creationId xmlns:a16="http://schemas.microsoft.com/office/drawing/2014/main" id="{33F7B355-7463-6B34-7B21-2B2B0378CEBF}"/>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2">
                <a:extLst>
                  <a:ext uri="{FF2B5EF4-FFF2-40B4-BE49-F238E27FC236}">
                    <a16:creationId xmlns:a16="http://schemas.microsoft.com/office/drawing/2014/main" id="{CCE1E826-7CD5-A028-38E4-2B6C51BCDFD9}"/>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3">
                <a:extLst>
                  <a:ext uri="{FF2B5EF4-FFF2-40B4-BE49-F238E27FC236}">
                    <a16:creationId xmlns:a16="http://schemas.microsoft.com/office/drawing/2014/main" id="{180E5498-90DD-E3FC-671A-FBE0875E3F82}"/>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5" name="Freeform 204">
                <a:extLst>
                  <a:ext uri="{FF2B5EF4-FFF2-40B4-BE49-F238E27FC236}">
                    <a16:creationId xmlns:a16="http://schemas.microsoft.com/office/drawing/2014/main" id="{7D7EA60B-02BE-3A98-FE28-5E4306B73074}"/>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BA219663-605B-7FCC-B0B8-E4391E200862}"/>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D44FFCEC-05F0-B9E8-D8FD-0636DE900334}"/>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D4D23B78-F664-8FA6-73EC-38B5D9FE2367}"/>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49B0EE19-0242-F2DD-15EC-BAB4F9B4CA1C}"/>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F3603600-208A-8C69-D7D0-0E42CB71FCFC}"/>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D3A85621-7285-995B-ECE7-D684B79E7C2E}"/>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31BD44C5-64CA-A12E-B2D8-A8AC6085E7C8}"/>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FC289A28-9569-4D79-31D0-1865C66EAAA7}"/>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17E85A62-694F-D603-2F12-3168E9985C6B}"/>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91412F0A-E498-E1B4-B4E1-BEEFE0A604AF}"/>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270DDE8D-B630-48D8-4AA2-49F154952CBD}"/>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8E41E687-43C3-FD81-4464-ABB3FCE222EF}"/>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3C00ED6D-E7F3-D2C6-F4A2-577E1F644E57}"/>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4AD82541-BFB6-F022-2325-8E7F24AC4DA5}"/>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DDF1A9E2-DD49-4618-DB41-4B8A9F278E1F}"/>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FCDC8D03-2022-D776-3B87-DB2D4F340A6F}"/>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AFC04F0A-1A06-A044-06ED-DEBDA6A47613}"/>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2685C8D3-B75A-C156-9707-6736EA5D8785}"/>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B31C978E-2E84-A9B3-B190-16AD6F1D39F4}"/>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42106BC6-395E-93CE-3F14-A319C1B15524}"/>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819282CF-5D7F-3D8B-F04E-A5B2285A1850}"/>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2C04348E-3B6A-23B1-5B01-A94321AA36CE}"/>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A5F37EFA-2DD0-3E84-DCD5-55CB59688396}"/>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0CFF684F-1CAD-74B5-98A5-3DF2101E7524}"/>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09B0008A-AF27-C5AD-BEC5-98B7BAADC0A0}"/>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7FB1997E-4F07-EA89-A0B0-A67DF321FED4}"/>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269AF698-F999-50D5-E9EC-34B13BC92FFF}"/>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4ADE88A5-6760-47EB-06D3-9C9DD1BDCB02}"/>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CA025ABD-6598-D645-3F39-D4DFDF8815E2}"/>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402485B0-C24F-CD79-055C-08B136A092E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4A1B1631-E148-BFF1-6148-FE63944C29AE}"/>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0E3DF2AB-05DF-427A-BE55-85F34D916F54}"/>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70B16042-F791-3D7F-FCB3-BFAB6072FFFC}"/>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33E9B701-979A-3377-8266-B126FF5CBE72}"/>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CC393173-F499-2648-A9A8-294446D64E4B}"/>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C5ACCD88-0EE5-6A50-5616-1B8602C42AD4}"/>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8ED22EFD-33A5-F82B-E5F1-B1C489F4F466}"/>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ED91A15A-80E0-83E5-9183-AB12AB2EAB76}"/>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0BA924A2-53EC-9FA7-66EB-7D72D719BBDD}"/>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6CFA558C-1D30-9C86-1D70-C31DB24CB0A0}"/>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7EA13EB-735A-ADB9-1012-59DEBFFE9624}"/>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1137A786-7E78-5DDD-694E-559D00C17231}"/>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2D5DC407-8756-8C35-272F-271B761D21FF}"/>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FAB8E4DA-D53C-239F-1A0C-B5B2ACDB7F7C}"/>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7F1F0791-563A-2F1F-06AD-B5FD001025AA}"/>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9CF0D96-286E-9128-81ED-EB542968078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266A23A8-A9F3-42C4-77AE-5296E4C520B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6175D4B3-4286-2114-04B6-C535E959B29E}"/>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2671F2C3-A1CF-C92F-51BB-87663E5814C2}"/>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A61B61C2-FF9D-14E6-6161-53FC75273EF1}"/>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023806EB-552C-94E3-2965-31BC1F0B5FAF}"/>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F249E0C1-67F9-7E76-CE90-05D3A471FFE0}"/>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36FD9416-1D28-D83F-4723-9DBC3A70AE74}"/>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86F1BB40-BC56-12D9-8975-27202536AF77}"/>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21EAF8E6-69E4-8E39-B85B-6590778B6F8E}"/>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2F9554D7-D65A-230B-6B1D-7C83B0613669}"/>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4E038F6E-FDAD-CECD-6E17-B5E384A6DDA2}"/>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BFD7E722-DD95-E5C9-9217-4D1E7D68AC16}"/>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58E9C0D6-7B85-6F24-67A9-40DFE88F2958}"/>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B41C9561-F8C2-50B8-4D4C-92E0FDCDD36A}"/>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66" name="Freeform 881">
            <a:extLst>
              <a:ext uri="{FF2B5EF4-FFF2-40B4-BE49-F238E27FC236}">
                <a16:creationId xmlns:a16="http://schemas.microsoft.com/office/drawing/2014/main" id="{075C12CE-4D0F-6D5F-998B-910F623A00AD}"/>
              </a:ext>
            </a:extLst>
          </p:cNvPr>
          <p:cNvSpPr>
            <a:spLocks/>
          </p:cNvSpPr>
          <p:nvPr userDrawn="1"/>
        </p:nvSpPr>
        <p:spPr bwMode="auto">
          <a:xfrm>
            <a:off x="8403036" y="440253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2">
            <a:extLst>
              <a:ext uri="{FF2B5EF4-FFF2-40B4-BE49-F238E27FC236}">
                <a16:creationId xmlns:a16="http://schemas.microsoft.com/office/drawing/2014/main" id="{7FDB592B-FFD7-C968-8799-C1D2B9FCC36E}"/>
              </a:ext>
            </a:extLst>
          </p:cNvPr>
          <p:cNvSpPr>
            <a:spLocks/>
          </p:cNvSpPr>
          <p:nvPr userDrawn="1"/>
        </p:nvSpPr>
        <p:spPr bwMode="auto">
          <a:xfrm>
            <a:off x="-1093603" y="301159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obj">
  <p:cSld name="OBJECT">
    <p:spTree>
      <p:nvGrpSpPr>
        <p:cNvPr id="1" name="Shape 14"/>
        <p:cNvGrpSpPr/>
        <p:nvPr/>
      </p:nvGrpSpPr>
      <p:grpSpPr>
        <a:xfrm>
          <a:off x="0" y="0"/>
          <a:ext cx="0" cy="0"/>
          <a:chOff x="0" y="0"/>
          <a:chExt cx="0" cy="0"/>
        </a:xfrm>
      </p:grpSpPr>
      <p:sp>
        <p:nvSpPr>
          <p:cNvPr id="15" name="Google Shape;15;p16"/>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16"/>
          <p:cNvSpPr txBox="1">
            <a:spLocks noGrp="1"/>
          </p:cNvSpPr>
          <p:nvPr>
            <p:ph type="body" idx="1"/>
          </p:nvPr>
        </p:nvSpPr>
        <p:spPr>
          <a:xfrm>
            <a:off x="723900" y="1250612"/>
            <a:ext cx="7696200" cy="3231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chemeClr val="dk1"/>
              </a:buClr>
              <a:buSzPts val="1200"/>
              <a:buNone/>
              <a:defRPr sz="1200"/>
            </a:lvl2pPr>
            <a:lvl3pPr marL="1371600" lvl="2" indent="-228600" algn="l">
              <a:lnSpc>
                <a:spcPct val="90000"/>
              </a:lnSpc>
              <a:spcBef>
                <a:spcPts val="375"/>
              </a:spcBef>
              <a:spcAft>
                <a:spcPts val="0"/>
              </a:spcAft>
              <a:buClr>
                <a:schemeClr val="dk1"/>
              </a:buClr>
              <a:buSzPts val="1200"/>
              <a:buNone/>
              <a:defRPr sz="1200"/>
            </a:lvl3pPr>
            <a:lvl4pPr marL="1828800" lvl="3" indent="-228600" algn="l">
              <a:lnSpc>
                <a:spcPct val="90000"/>
              </a:lnSpc>
              <a:spcBef>
                <a:spcPts val="375"/>
              </a:spcBef>
              <a:spcAft>
                <a:spcPts val="0"/>
              </a:spcAft>
              <a:buClr>
                <a:schemeClr val="dk1"/>
              </a:buClr>
              <a:buSzPts val="1200"/>
              <a:buNone/>
              <a:defRPr sz="1200"/>
            </a:lvl4pPr>
            <a:lvl5pPr marL="2286000" lvl="4" indent="-228600" algn="l">
              <a:lnSpc>
                <a:spcPct val="90000"/>
              </a:lnSpc>
              <a:spcBef>
                <a:spcPts val="375"/>
              </a:spcBef>
              <a:spcAft>
                <a:spcPts val="0"/>
              </a:spcAft>
              <a:buClr>
                <a:schemeClr val="dk1"/>
              </a:buClr>
              <a:buSzPts val="1200"/>
              <a:buNone/>
              <a:defRPr sz="12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66" name="Freeform 881">
            <a:extLst>
              <a:ext uri="{FF2B5EF4-FFF2-40B4-BE49-F238E27FC236}">
                <a16:creationId xmlns:a16="http://schemas.microsoft.com/office/drawing/2014/main" id="{C1A3DF21-6CEA-2CB9-F404-CC8E1F386733}"/>
              </a:ext>
            </a:extLst>
          </p:cNvPr>
          <p:cNvSpPr>
            <a:spLocks/>
          </p:cNvSpPr>
          <p:nvPr userDrawn="1"/>
        </p:nvSpPr>
        <p:spPr bwMode="auto">
          <a:xfrm>
            <a:off x="8403036" y="440253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2">
            <a:extLst>
              <a:ext uri="{FF2B5EF4-FFF2-40B4-BE49-F238E27FC236}">
                <a16:creationId xmlns:a16="http://schemas.microsoft.com/office/drawing/2014/main" id="{996B810B-31F0-C91D-ED29-A63315914A07}"/>
              </a:ext>
            </a:extLst>
          </p:cNvPr>
          <p:cNvSpPr>
            <a:spLocks/>
          </p:cNvSpPr>
          <p:nvPr userDrawn="1"/>
        </p:nvSpPr>
        <p:spPr bwMode="auto">
          <a:xfrm>
            <a:off x="-1093603" y="301159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68" name="Grupo 267">
            <a:extLst>
              <a:ext uri="{FF2B5EF4-FFF2-40B4-BE49-F238E27FC236}">
                <a16:creationId xmlns:a16="http://schemas.microsoft.com/office/drawing/2014/main" id="{3894EBA3-744F-3C64-6B76-9338D1A6AFAC}"/>
              </a:ext>
            </a:extLst>
          </p:cNvPr>
          <p:cNvGrpSpPr/>
          <p:nvPr userDrawn="1"/>
        </p:nvGrpSpPr>
        <p:grpSpPr>
          <a:xfrm>
            <a:off x="8335771" y="-708522"/>
            <a:ext cx="1507863" cy="1510278"/>
            <a:chOff x="39184" y="-151930"/>
            <a:chExt cx="1309806" cy="1311904"/>
          </a:xfrm>
          <a:solidFill>
            <a:schemeClr val="accent1"/>
          </a:solidFill>
        </p:grpSpPr>
        <p:sp>
          <p:nvSpPr>
            <p:cNvPr id="269" name="Oval 357">
              <a:extLst>
                <a:ext uri="{FF2B5EF4-FFF2-40B4-BE49-F238E27FC236}">
                  <a16:creationId xmlns:a16="http://schemas.microsoft.com/office/drawing/2014/main" id="{F242B324-8BED-85E8-4B2A-9C437C8D03D7}"/>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58">
              <a:extLst>
                <a:ext uri="{FF2B5EF4-FFF2-40B4-BE49-F238E27FC236}">
                  <a16:creationId xmlns:a16="http://schemas.microsoft.com/office/drawing/2014/main" id="{9BAD0847-CAE3-30DA-838E-C4825090C834}"/>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59">
              <a:extLst>
                <a:ext uri="{FF2B5EF4-FFF2-40B4-BE49-F238E27FC236}">
                  <a16:creationId xmlns:a16="http://schemas.microsoft.com/office/drawing/2014/main" id="{BD4E88AE-B8D8-567C-9CBF-8368DA589B6C}"/>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0">
              <a:extLst>
                <a:ext uri="{FF2B5EF4-FFF2-40B4-BE49-F238E27FC236}">
                  <a16:creationId xmlns:a16="http://schemas.microsoft.com/office/drawing/2014/main" id="{20C88ED9-8C48-564B-E728-E27CD2E040F2}"/>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1">
              <a:extLst>
                <a:ext uri="{FF2B5EF4-FFF2-40B4-BE49-F238E27FC236}">
                  <a16:creationId xmlns:a16="http://schemas.microsoft.com/office/drawing/2014/main" id="{4E744688-A3F4-F728-72F1-A892EDF4A388}"/>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2">
              <a:extLst>
                <a:ext uri="{FF2B5EF4-FFF2-40B4-BE49-F238E27FC236}">
                  <a16:creationId xmlns:a16="http://schemas.microsoft.com/office/drawing/2014/main" id="{559F39CD-529D-2646-AD4C-B25F2329DA8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3">
              <a:extLst>
                <a:ext uri="{FF2B5EF4-FFF2-40B4-BE49-F238E27FC236}">
                  <a16:creationId xmlns:a16="http://schemas.microsoft.com/office/drawing/2014/main" id="{F0389133-C85E-7D18-3238-DB4E223A0B03}"/>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6" name="Freeform 364">
              <a:extLst>
                <a:ext uri="{FF2B5EF4-FFF2-40B4-BE49-F238E27FC236}">
                  <a16:creationId xmlns:a16="http://schemas.microsoft.com/office/drawing/2014/main" id="{4ECA822A-B912-BF52-9DF6-E0412EC203F0}"/>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65">
              <a:extLst>
                <a:ext uri="{FF2B5EF4-FFF2-40B4-BE49-F238E27FC236}">
                  <a16:creationId xmlns:a16="http://schemas.microsoft.com/office/drawing/2014/main" id="{643962FF-48EE-5418-947B-E66486D6D400}"/>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77">
              <a:extLst>
                <a:ext uri="{FF2B5EF4-FFF2-40B4-BE49-F238E27FC236}">
                  <a16:creationId xmlns:a16="http://schemas.microsoft.com/office/drawing/2014/main" id="{8B49A5AC-3B46-AFE6-8F33-D58459709135}"/>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78">
              <a:extLst>
                <a:ext uri="{FF2B5EF4-FFF2-40B4-BE49-F238E27FC236}">
                  <a16:creationId xmlns:a16="http://schemas.microsoft.com/office/drawing/2014/main" id="{ECA1737E-E7B4-B322-3B84-87D42879682D}"/>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0" name="Oval 379">
              <a:extLst>
                <a:ext uri="{FF2B5EF4-FFF2-40B4-BE49-F238E27FC236}">
                  <a16:creationId xmlns:a16="http://schemas.microsoft.com/office/drawing/2014/main" id="{CB65C18C-C9AE-28BD-12E1-DABCF7E6AF80}"/>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1" name="Oval 380">
              <a:extLst>
                <a:ext uri="{FF2B5EF4-FFF2-40B4-BE49-F238E27FC236}">
                  <a16:creationId xmlns:a16="http://schemas.microsoft.com/office/drawing/2014/main" id="{9F425680-C4AA-463B-B0A6-9DDDED0595B0}"/>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2" name="Freeform 381">
              <a:extLst>
                <a:ext uri="{FF2B5EF4-FFF2-40B4-BE49-F238E27FC236}">
                  <a16:creationId xmlns:a16="http://schemas.microsoft.com/office/drawing/2014/main" id="{4467B130-E1D0-A868-3814-D575501FFAE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3" name="Freeform 382">
              <a:extLst>
                <a:ext uri="{FF2B5EF4-FFF2-40B4-BE49-F238E27FC236}">
                  <a16:creationId xmlns:a16="http://schemas.microsoft.com/office/drawing/2014/main" id="{19CF19C4-0D4C-ED36-6E8C-8379A104D91A}"/>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4" name="Freeform 383">
              <a:extLst>
                <a:ext uri="{FF2B5EF4-FFF2-40B4-BE49-F238E27FC236}">
                  <a16:creationId xmlns:a16="http://schemas.microsoft.com/office/drawing/2014/main" id="{EA0F6229-D0F8-8E0F-40D9-8836FB7403E3}"/>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5" name="Freeform 384">
              <a:extLst>
                <a:ext uri="{FF2B5EF4-FFF2-40B4-BE49-F238E27FC236}">
                  <a16:creationId xmlns:a16="http://schemas.microsoft.com/office/drawing/2014/main" id="{13DCCD00-C8A9-92F2-00A6-D9B18CF08C4F}"/>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6" name="Freeform 385">
              <a:extLst>
                <a:ext uri="{FF2B5EF4-FFF2-40B4-BE49-F238E27FC236}">
                  <a16:creationId xmlns:a16="http://schemas.microsoft.com/office/drawing/2014/main" id="{3AC505ED-5901-0A7D-0F48-83415150ADA5}"/>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97">
              <a:extLst>
                <a:ext uri="{FF2B5EF4-FFF2-40B4-BE49-F238E27FC236}">
                  <a16:creationId xmlns:a16="http://schemas.microsoft.com/office/drawing/2014/main" id="{99AABA47-D86F-3F67-B586-F080489CA947}"/>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98">
              <a:extLst>
                <a:ext uri="{FF2B5EF4-FFF2-40B4-BE49-F238E27FC236}">
                  <a16:creationId xmlns:a16="http://schemas.microsoft.com/office/drawing/2014/main" id="{CD3C49F6-FAC1-9B1A-5B59-E04A210C76AB}"/>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99">
              <a:extLst>
                <a:ext uri="{FF2B5EF4-FFF2-40B4-BE49-F238E27FC236}">
                  <a16:creationId xmlns:a16="http://schemas.microsoft.com/office/drawing/2014/main" id="{8E912FBA-D7D6-9291-5A35-70A890C84271}"/>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Oval 400">
              <a:extLst>
                <a:ext uri="{FF2B5EF4-FFF2-40B4-BE49-F238E27FC236}">
                  <a16:creationId xmlns:a16="http://schemas.microsoft.com/office/drawing/2014/main" id="{349DB72D-5ED2-7883-D717-F6D82429F194}"/>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401">
              <a:extLst>
                <a:ext uri="{FF2B5EF4-FFF2-40B4-BE49-F238E27FC236}">
                  <a16:creationId xmlns:a16="http://schemas.microsoft.com/office/drawing/2014/main" id="{A0D659DA-1D38-30B0-23E2-22FC38D2FF7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402">
              <a:extLst>
                <a:ext uri="{FF2B5EF4-FFF2-40B4-BE49-F238E27FC236}">
                  <a16:creationId xmlns:a16="http://schemas.microsoft.com/office/drawing/2014/main" id="{3DFE78BB-EBF7-AF52-8EE1-F8888B388CC7}"/>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403">
              <a:extLst>
                <a:ext uri="{FF2B5EF4-FFF2-40B4-BE49-F238E27FC236}">
                  <a16:creationId xmlns:a16="http://schemas.microsoft.com/office/drawing/2014/main" id="{16B3B251-8C3B-86D1-FFC0-6C13AC6E2AF2}"/>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404">
              <a:extLst>
                <a:ext uri="{FF2B5EF4-FFF2-40B4-BE49-F238E27FC236}">
                  <a16:creationId xmlns:a16="http://schemas.microsoft.com/office/drawing/2014/main" id="{73E1CA08-D16A-5B11-6E90-8CEB545D9164}"/>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405">
              <a:extLst>
                <a:ext uri="{FF2B5EF4-FFF2-40B4-BE49-F238E27FC236}">
                  <a16:creationId xmlns:a16="http://schemas.microsoft.com/office/drawing/2014/main" id="{FA4E4BED-EC10-4C2E-82B8-566E139FE0F0}"/>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418">
              <a:extLst>
                <a:ext uri="{FF2B5EF4-FFF2-40B4-BE49-F238E27FC236}">
                  <a16:creationId xmlns:a16="http://schemas.microsoft.com/office/drawing/2014/main" id="{560D7F08-2E2A-D6C1-5E9A-4693118BF3A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419">
              <a:extLst>
                <a:ext uri="{FF2B5EF4-FFF2-40B4-BE49-F238E27FC236}">
                  <a16:creationId xmlns:a16="http://schemas.microsoft.com/office/drawing/2014/main" id="{BFBF7AEA-2E19-5EC3-842A-A77C10E9F194}"/>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Freeform 420">
              <a:extLst>
                <a:ext uri="{FF2B5EF4-FFF2-40B4-BE49-F238E27FC236}">
                  <a16:creationId xmlns:a16="http://schemas.microsoft.com/office/drawing/2014/main" id="{7012CCE1-802F-BAA3-E08B-DBC7D0986C3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Freeform 421">
              <a:extLst>
                <a:ext uri="{FF2B5EF4-FFF2-40B4-BE49-F238E27FC236}">
                  <a16:creationId xmlns:a16="http://schemas.microsoft.com/office/drawing/2014/main" id="{141BEA36-A039-1856-9C30-241193AAC2D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422">
              <a:extLst>
                <a:ext uri="{FF2B5EF4-FFF2-40B4-BE49-F238E27FC236}">
                  <a16:creationId xmlns:a16="http://schemas.microsoft.com/office/drawing/2014/main" id="{B9EDF2C3-3EEF-EF40-6D35-24FE453FC25B}"/>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Oval 423">
              <a:extLst>
                <a:ext uri="{FF2B5EF4-FFF2-40B4-BE49-F238E27FC236}">
                  <a16:creationId xmlns:a16="http://schemas.microsoft.com/office/drawing/2014/main" id="{5F7FC2D5-652E-40EF-FC4D-BD8DC2BB7227}"/>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424">
              <a:extLst>
                <a:ext uri="{FF2B5EF4-FFF2-40B4-BE49-F238E27FC236}">
                  <a16:creationId xmlns:a16="http://schemas.microsoft.com/office/drawing/2014/main" id="{7684C8B7-8E8A-D966-9634-1532C1C5529D}"/>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425">
              <a:extLst>
                <a:ext uri="{FF2B5EF4-FFF2-40B4-BE49-F238E27FC236}">
                  <a16:creationId xmlns:a16="http://schemas.microsoft.com/office/drawing/2014/main" id="{5EFB04C4-3D54-7E99-B4BC-1C56265FD8D6}"/>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426">
              <a:extLst>
                <a:ext uri="{FF2B5EF4-FFF2-40B4-BE49-F238E27FC236}">
                  <a16:creationId xmlns:a16="http://schemas.microsoft.com/office/drawing/2014/main" id="{C8BC7872-F8DB-CD64-AEAB-A894682741EC}"/>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Freeform 438">
              <a:extLst>
                <a:ext uri="{FF2B5EF4-FFF2-40B4-BE49-F238E27FC236}">
                  <a16:creationId xmlns:a16="http://schemas.microsoft.com/office/drawing/2014/main" id="{9597A79D-3F7A-837A-0196-65454C0B67E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439">
              <a:extLst>
                <a:ext uri="{FF2B5EF4-FFF2-40B4-BE49-F238E27FC236}">
                  <a16:creationId xmlns:a16="http://schemas.microsoft.com/office/drawing/2014/main" id="{BE58D948-3E9D-53BA-BE7B-2C84E6AE9DD2}"/>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440">
              <a:extLst>
                <a:ext uri="{FF2B5EF4-FFF2-40B4-BE49-F238E27FC236}">
                  <a16:creationId xmlns:a16="http://schemas.microsoft.com/office/drawing/2014/main" id="{17534B61-BAC5-F187-D0A3-F1D4C60B11B7}"/>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Freeform 441">
              <a:extLst>
                <a:ext uri="{FF2B5EF4-FFF2-40B4-BE49-F238E27FC236}">
                  <a16:creationId xmlns:a16="http://schemas.microsoft.com/office/drawing/2014/main" id="{AEE44FEC-2E15-82DE-5979-13796949277E}"/>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Freeform 442">
              <a:extLst>
                <a:ext uri="{FF2B5EF4-FFF2-40B4-BE49-F238E27FC236}">
                  <a16:creationId xmlns:a16="http://schemas.microsoft.com/office/drawing/2014/main" id="{1CED07B9-F4CF-FF08-0E55-00B1B08D88A7}"/>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Oval 443">
              <a:extLst>
                <a:ext uri="{FF2B5EF4-FFF2-40B4-BE49-F238E27FC236}">
                  <a16:creationId xmlns:a16="http://schemas.microsoft.com/office/drawing/2014/main" id="{1071EAE0-124C-0653-13DA-DE1731FD89D2}"/>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Oval 444">
              <a:extLst>
                <a:ext uri="{FF2B5EF4-FFF2-40B4-BE49-F238E27FC236}">
                  <a16:creationId xmlns:a16="http://schemas.microsoft.com/office/drawing/2014/main" id="{FF1F18DE-7CA7-6D39-8A55-9A71365A7715}"/>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45">
              <a:extLst>
                <a:ext uri="{FF2B5EF4-FFF2-40B4-BE49-F238E27FC236}">
                  <a16:creationId xmlns:a16="http://schemas.microsoft.com/office/drawing/2014/main" id="{222BE954-3D71-AD07-EE12-3B807606F8DC}"/>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46">
              <a:extLst>
                <a:ext uri="{FF2B5EF4-FFF2-40B4-BE49-F238E27FC236}">
                  <a16:creationId xmlns:a16="http://schemas.microsoft.com/office/drawing/2014/main" id="{7DE50BE0-6881-0F7F-DED2-AC2464695738}"/>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58">
              <a:extLst>
                <a:ext uri="{FF2B5EF4-FFF2-40B4-BE49-F238E27FC236}">
                  <a16:creationId xmlns:a16="http://schemas.microsoft.com/office/drawing/2014/main" id="{B1ADEDC4-F704-A65A-3977-187EA377E113}"/>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59">
              <a:extLst>
                <a:ext uri="{FF2B5EF4-FFF2-40B4-BE49-F238E27FC236}">
                  <a16:creationId xmlns:a16="http://schemas.microsoft.com/office/drawing/2014/main" id="{9EC1DCAB-0687-37EF-8B38-31CA15AA01B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6" name="Freeform 460">
              <a:extLst>
                <a:ext uri="{FF2B5EF4-FFF2-40B4-BE49-F238E27FC236}">
                  <a16:creationId xmlns:a16="http://schemas.microsoft.com/office/drawing/2014/main" id="{65A1FCDA-0458-AC3B-FB18-F471DFDF3329}"/>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461">
              <a:extLst>
                <a:ext uri="{FF2B5EF4-FFF2-40B4-BE49-F238E27FC236}">
                  <a16:creationId xmlns:a16="http://schemas.microsoft.com/office/drawing/2014/main" id="{D7FBBE70-8588-011F-FF5C-4B6BEFD44418}"/>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462">
              <a:extLst>
                <a:ext uri="{FF2B5EF4-FFF2-40B4-BE49-F238E27FC236}">
                  <a16:creationId xmlns:a16="http://schemas.microsoft.com/office/drawing/2014/main" id="{50E7D288-D729-25AF-A70E-2222C3F0A79A}"/>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Freeform 463">
              <a:extLst>
                <a:ext uri="{FF2B5EF4-FFF2-40B4-BE49-F238E27FC236}">
                  <a16:creationId xmlns:a16="http://schemas.microsoft.com/office/drawing/2014/main" id="{CC5400CE-DE69-E60B-B9B9-7A95898694D9}"/>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464">
              <a:extLst>
                <a:ext uri="{FF2B5EF4-FFF2-40B4-BE49-F238E27FC236}">
                  <a16:creationId xmlns:a16="http://schemas.microsoft.com/office/drawing/2014/main" id="{A10BE02D-4485-CCE3-816F-FF683F7F8EC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465">
              <a:extLst>
                <a:ext uri="{FF2B5EF4-FFF2-40B4-BE49-F238E27FC236}">
                  <a16:creationId xmlns:a16="http://schemas.microsoft.com/office/drawing/2014/main" id="{92799BAF-1807-9FB4-CB4D-B6F40D8289BE}"/>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466">
              <a:extLst>
                <a:ext uri="{FF2B5EF4-FFF2-40B4-BE49-F238E27FC236}">
                  <a16:creationId xmlns:a16="http://schemas.microsoft.com/office/drawing/2014/main" id="{D069B9C4-F4FF-A500-3708-0DC07969FC7D}"/>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478">
              <a:extLst>
                <a:ext uri="{FF2B5EF4-FFF2-40B4-BE49-F238E27FC236}">
                  <a16:creationId xmlns:a16="http://schemas.microsoft.com/office/drawing/2014/main" id="{7D1E2C2A-7699-124F-9DAB-CDDAC6E52EAE}"/>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479">
              <a:extLst>
                <a:ext uri="{FF2B5EF4-FFF2-40B4-BE49-F238E27FC236}">
                  <a16:creationId xmlns:a16="http://schemas.microsoft.com/office/drawing/2014/main" id="{5596CBF1-A8D6-CFF2-9622-3F38CEF7222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480">
              <a:extLst>
                <a:ext uri="{FF2B5EF4-FFF2-40B4-BE49-F238E27FC236}">
                  <a16:creationId xmlns:a16="http://schemas.microsoft.com/office/drawing/2014/main" id="{20D00749-1554-8FD9-087B-3C455E33CF1B}"/>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481">
              <a:extLst>
                <a:ext uri="{FF2B5EF4-FFF2-40B4-BE49-F238E27FC236}">
                  <a16:creationId xmlns:a16="http://schemas.microsoft.com/office/drawing/2014/main" id="{07551FA4-FAB6-4CD8-49F3-A95BD764EAC4}"/>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7" name="Freeform 482">
              <a:extLst>
                <a:ext uri="{FF2B5EF4-FFF2-40B4-BE49-F238E27FC236}">
                  <a16:creationId xmlns:a16="http://schemas.microsoft.com/office/drawing/2014/main" id="{577DEFC2-BAC9-3953-A1DE-C3500D719189}"/>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Freeform 483">
              <a:extLst>
                <a:ext uri="{FF2B5EF4-FFF2-40B4-BE49-F238E27FC236}">
                  <a16:creationId xmlns:a16="http://schemas.microsoft.com/office/drawing/2014/main" id="{A6549EDC-79EE-2AAB-E18A-DE8857AA6575}"/>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Freeform 484">
              <a:extLst>
                <a:ext uri="{FF2B5EF4-FFF2-40B4-BE49-F238E27FC236}">
                  <a16:creationId xmlns:a16="http://schemas.microsoft.com/office/drawing/2014/main" id="{2D91C0A7-B2C4-EB82-142C-CADC9D2B640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85">
              <a:extLst>
                <a:ext uri="{FF2B5EF4-FFF2-40B4-BE49-F238E27FC236}">
                  <a16:creationId xmlns:a16="http://schemas.microsoft.com/office/drawing/2014/main" id="{15A96C28-4561-1E18-4720-DFE849166834}"/>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Oval 486">
              <a:extLst>
                <a:ext uri="{FF2B5EF4-FFF2-40B4-BE49-F238E27FC236}">
                  <a16:creationId xmlns:a16="http://schemas.microsoft.com/office/drawing/2014/main" id="{110DD4B3-96A0-AEF7-089E-E7EDF620EC63}"/>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Oval 498">
              <a:extLst>
                <a:ext uri="{FF2B5EF4-FFF2-40B4-BE49-F238E27FC236}">
                  <a16:creationId xmlns:a16="http://schemas.microsoft.com/office/drawing/2014/main" id="{C350A5FA-BEA4-624A-BA03-34427C02D931}"/>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Oval 499">
              <a:extLst>
                <a:ext uri="{FF2B5EF4-FFF2-40B4-BE49-F238E27FC236}">
                  <a16:creationId xmlns:a16="http://schemas.microsoft.com/office/drawing/2014/main" id="{9447F899-8F69-BA97-206E-43859ABB36E1}"/>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500">
              <a:extLst>
                <a:ext uri="{FF2B5EF4-FFF2-40B4-BE49-F238E27FC236}">
                  <a16:creationId xmlns:a16="http://schemas.microsoft.com/office/drawing/2014/main" id="{567DC83B-0214-655C-4373-755379D0E86A}"/>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501">
              <a:extLst>
                <a:ext uri="{FF2B5EF4-FFF2-40B4-BE49-F238E27FC236}">
                  <a16:creationId xmlns:a16="http://schemas.microsoft.com/office/drawing/2014/main" id="{AE06509C-34B4-22E7-AB6E-6F3B7B7F6D4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502">
              <a:extLst>
                <a:ext uri="{FF2B5EF4-FFF2-40B4-BE49-F238E27FC236}">
                  <a16:creationId xmlns:a16="http://schemas.microsoft.com/office/drawing/2014/main" id="{8474E5B2-EB01-8B99-12BB-0AABE7E108D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Freeform 503">
              <a:extLst>
                <a:ext uri="{FF2B5EF4-FFF2-40B4-BE49-F238E27FC236}">
                  <a16:creationId xmlns:a16="http://schemas.microsoft.com/office/drawing/2014/main" id="{715BD7AD-0054-2ACF-A051-996617B160D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504">
              <a:extLst>
                <a:ext uri="{FF2B5EF4-FFF2-40B4-BE49-F238E27FC236}">
                  <a16:creationId xmlns:a16="http://schemas.microsoft.com/office/drawing/2014/main" id="{3AF4B560-01ED-BA6C-42DD-BCDDC9AE7F9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505">
              <a:extLst>
                <a:ext uri="{FF2B5EF4-FFF2-40B4-BE49-F238E27FC236}">
                  <a16:creationId xmlns:a16="http://schemas.microsoft.com/office/drawing/2014/main" id="{7BE0B003-050A-F645-61A4-3AD90A9DD2F6}"/>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506">
              <a:extLst>
                <a:ext uri="{FF2B5EF4-FFF2-40B4-BE49-F238E27FC236}">
                  <a16:creationId xmlns:a16="http://schemas.microsoft.com/office/drawing/2014/main" id="{7C276439-14F7-B3EF-666B-B5977DFA374F}"/>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Oval 518">
              <a:extLst>
                <a:ext uri="{FF2B5EF4-FFF2-40B4-BE49-F238E27FC236}">
                  <a16:creationId xmlns:a16="http://schemas.microsoft.com/office/drawing/2014/main" id="{61A805C2-853D-4437-3EE0-1E91F62A31FA}"/>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519">
              <a:extLst>
                <a:ext uri="{FF2B5EF4-FFF2-40B4-BE49-F238E27FC236}">
                  <a16:creationId xmlns:a16="http://schemas.microsoft.com/office/drawing/2014/main" id="{7A104300-3D63-1BBC-CC31-C311E34789FB}"/>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520">
              <a:extLst>
                <a:ext uri="{FF2B5EF4-FFF2-40B4-BE49-F238E27FC236}">
                  <a16:creationId xmlns:a16="http://schemas.microsoft.com/office/drawing/2014/main" id="{E37BD3C3-91BE-7D20-914F-A44F3926E858}"/>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521">
              <a:extLst>
                <a:ext uri="{FF2B5EF4-FFF2-40B4-BE49-F238E27FC236}">
                  <a16:creationId xmlns:a16="http://schemas.microsoft.com/office/drawing/2014/main" id="{123A49E5-F877-4288-1839-B1D02DF79453}"/>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522">
              <a:extLst>
                <a:ext uri="{FF2B5EF4-FFF2-40B4-BE49-F238E27FC236}">
                  <a16:creationId xmlns:a16="http://schemas.microsoft.com/office/drawing/2014/main" id="{932A1DB8-EB06-D833-C9E1-324FE7940EF4}"/>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523">
              <a:extLst>
                <a:ext uri="{FF2B5EF4-FFF2-40B4-BE49-F238E27FC236}">
                  <a16:creationId xmlns:a16="http://schemas.microsoft.com/office/drawing/2014/main" id="{E53A1196-4BEC-B474-D124-17CB5D37ECDE}"/>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524">
              <a:extLst>
                <a:ext uri="{FF2B5EF4-FFF2-40B4-BE49-F238E27FC236}">
                  <a16:creationId xmlns:a16="http://schemas.microsoft.com/office/drawing/2014/main" id="{CB93BD6B-A065-DB3F-F20A-3B583F1BDD67}"/>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525">
              <a:extLst>
                <a:ext uri="{FF2B5EF4-FFF2-40B4-BE49-F238E27FC236}">
                  <a16:creationId xmlns:a16="http://schemas.microsoft.com/office/drawing/2014/main" id="{51C59907-079C-3234-8DD1-608458700207}"/>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Freeform 526">
              <a:extLst>
                <a:ext uri="{FF2B5EF4-FFF2-40B4-BE49-F238E27FC236}">
                  <a16:creationId xmlns:a16="http://schemas.microsoft.com/office/drawing/2014/main" id="{6E564199-A4B6-634B-E06D-0765DABDB271}"/>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Freeform 538">
              <a:extLst>
                <a:ext uri="{FF2B5EF4-FFF2-40B4-BE49-F238E27FC236}">
                  <a16:creationId xmlns:a16="http://schemas.microsoft.com/office/drawing/2014/main" id="{1E15CDC1-EE68-B3AD-0BFC-13C74A225F79}"/>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Freeform 539">
              <a:extLst>
                <a:ext uri="{FF2B5EF4-FFF2-40B4-BE49-F238E27FC236}">
                  <a16:creationId xmlns:a16="http://schemas.microsoft.com/office/drawing/2014/main" id="{7E0DA27A-40A7-105E-587C-7447D0BDB41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Oval 540">
              <a:extLst>
                <a:ext uri="{FF2B5EF4-FFF2-40B4-BE49-F238E27FC236}">
                  <a16:creationId xmlns:a16="http://schemas.microsoft.com/office/drawing/2014/main" id="{51EEEBE0-9282-B20C-0020-04AAA9986DB4}"/>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Oval 541">
              <a:extLst>
                <a:ext uri="{FF2B5EF4-FFF2-40B4-BE49-F238E27FC236}">
                  <a16:creationId xmlns:a16="http://schemas.microsoft.com/office/drawing/2014/main" id="{2EEC9DAC-C919-A288-3F71-C4D584D0D2D2}"/>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542">
              <a:extLst>
                <a:ext uri="{FF2B5EF4-FFF2-40B4-BE49-F238E27FC236}">
                  <a16:creationId xmlns:a16="http://schemas.microsoft.com/office/drawing/2014/main" id="{692D81FA-D809-AE1E-9466-FAE43B161B37}"/>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543">
              <a:extLst>
                <a:ext uri="{FF2B5EF4-FFF2-40B4-BE49-F238E27FC236}">
                  <a16:creationId xmlns:a16="http://schemas.microsoft.com/office/drawing/2014/main" id="{47E3FBCC-3609-C32A-CD56-58563FACD20B}"/>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544">
              <a:extLst>
                <a:ext uri="{FF2B5EF4-FFF2-40B4-BE49-F238E27FC236}">
                  <a16:creationId xmlns:a16="http://schemas.microsoft.com/office/drawing/2014/main" id="{4F03B623-4B2B-1C2C-5F52-6FF6442335F4}"/>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545">
              <a:extLst>
                <a:ext uri="{FF2B5EF4-FFF2-40B4-BE49-F238E27FC236}">
                  <a16:creationId xmlns:a16="http://schemas.microsoft.com/office/drawing/2014/main" id="{E70A6EEB-D753-A6B3-F16E-A7A36016FD9B}"/>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546">
              <a:extLst>
                <a:ext uri="{FF2B5EF4-FFF2-40B4-BE49-F238E27FC236}">
                  <a16:creationId xmlns:a16="http://schemas.microsoft.com/office/drawing/2014/main" id="{7B1E3F87-FACE-F299-AD7F-F6628A7E9216}"/>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558">
              <a:extLst>
                <a:ext uri="{FF2B5EF4-FFF2-40B4-BE49-F238E27FC236}">
                  <a16:creationId xmlns:a16="http://schemas.microsoft.com/office/drawing/2014/main" id="{62624CC5-084F-70FF-2EC5-F92E23E4C03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559">
              <a:extLst>
                <a:ext uri="{FF2B5EF4-FFF2-40B4-BE49-F238E27FC236}">
                  <a16:creationId xmlns:a16="http://schemas.microsoft.com/office/drawing/2014/main" id="{9F2F36E8-3DCF-7ED8-9B0D-C80883BE1FA6}"/>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Oval 560">
              <a:extLst>
                <a:ext uri="{FF2B5EF4-FFF2-40B4-BE49-F238E27FC236}">
                  <a16:creationId xmlns:a16="http://schemas.microsoft.com/office/drawing/2014/main" id="{C5D9632A-5D3C-32DC-086B-97C4A1A6E8AF}"/>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Oval 561">
              <a:extLst>
                <a:ext uri="{FF2B5EF4-FFF2-40B4-BE49-F238E27FC236}">
                  <a16:creationId xmlns:a16="http://schemas.microsoft.com/office/drawing/2014/main" id="{513B18E6-A90E-B1F9-5B4F-7ACF9CFC9595}"/>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562">
              <a:extLst>
                <a:ext uri="{FF2B5EF4-FFF2-40B4-BE49-F238E27FC236}">
                  <a16:creationId xmlns:a16="http://schemas.microsoft.com/office/drawing/2014/main" id="{7CD1FF44-05E8-75B6-3B55-0D66D9FC9D3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Freeform 563">
              <a:extLst>
                <a:ext uri="{FF2B5EF4-FFF2-40B4-BE49-F238E27FC236}">
                  <a16:creationId xmlns:a16="http://schemas.microsoft.com/office/drawing/2014/main" id="{60F65CFC-82F2-53EC-7978-60704A74CB8C}"/>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564">
              <a:extLst>
                <a:ext uri="{FF2B5EF4-FFF2-40B4-BE49-F238E27FC236}">
                  <a16:creationId xmlns:a16="http://schemas.microsoft.com/office/drawing/2014/main" id="{92755443-155C-2774-7F5B-51BE793C4435}"/>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565">
              <a:extLst>
                <a:ext uri="{FF2B5EF4-FFF2-40B4-BE49-F238E27FC236}">
                  <a16:creationId xmlns:a16="http://schemas.microsoft.com/office/drawing/2014/main" id="{E284F115-ECA9-5406-A727-73E5075FE9BE}"/>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566">
              <a:extLst>
                <a:ext uri="{FF2B5EF4-FFF2-40B4-BE49-F238E27FC236}">
                  <a16:creationId xmlns:a16="http://schemas.microsoft.com/office/drawing/2014/main" id="{161A9EB4-A04B-D6BE-5188-06A2D831F5E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578">
              <a:extLst>
                <a:ext uri="{FF2B5EF4-FFF2-40B4-BE49-F238E27FC236}">
                  <a16:creationId xmlns:a16="http://schemas.microsoft.com/office/drawing/2014/main" id="{364B5F40-EE96-AF3A-9593-058C95F9F3BC}"/>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579">
              <a:extLst>
                <a:ext uri="{FF2B5EF4-FFF2-40B4-BE49-F238E27FC236}">
                  <a16:creationId xmlns:a16="http://schemas.microsoft.com/office/drawing/2014/main" id="{1B34280D-7272-0D93-DAC6-138A2C6F49C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Freeform 580">
              <a:extLst>
                <a:ext uri="{FF2B5EF4-FFF2-40B4-BE49-F238E27FC236}">
                  <a16:creationId xmlns:a16="http://schemas.microsoft.com/office/drawing/2014/main" id="{D7D1D4CC-2CE6-0E40-B106-4C9D1FA6DB60}"/>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Freeform 581">
              <a:extLst>
                <a:ext uri="{FF2B5EF4-FFF2-40B4-BE49-F238E27FC236}">
                  <a16:creationId xmlns:a16="http://schemas.microsoft.com/office/drawing/2014/main" id="{9A291B8A-C321-C22A-3E35-B522D89C395F}"/>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582">
              <a:extLst>
                <a:ext uri="{FF2B5EF4-FFF2-40B4-BE49-F238E27FC236}">
                  <a16:creationId xmlns:a16="http://schemas.microsoft.com/office/drawing/2014/main" id="{596C4D5D-277F-EAA3-EF9B-0A07ECF04D69}"/>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Oval 583">
              <a:extLst>
                <a:ext uri="{FF2B5EF4-FFF2-40B4-BE49-F238E27FC236}">
                  <a16:creationId xmlns:a16="http://schemas.microsoft.com/office/drawing/2014/main" id="{5878E077-BC1A-E089-1488-F6443A3BAB59}"/>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584">
              <a:extLst>
                <a:ext uri="{FF2B5EF4-FFF2-40B4-BE49-F238E27FC236}">
                  <a16:creationId xmlns:a16="http://schemas.microsoft.com/office/drawing/2014/main" id="{DA5F17C6-D914-0A10-8963-1AC90C015993}"/>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585">
              <a:extLst>
                <a:ext uri="{FF2B5EF4-FFF2-40B4-BE49-F238E27FC236}">
                  <a16:creationId xmlns:a16="http://schemas.microsoft.com/office/drawing/2014/main" id="{9D753EDE-08B5-2746-3942-E7A581258D86}"/>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586">
              <a:extLst>
                <a:ext uri="{FF2B5EF4-FFF2-40B4-BE49-F238E27FC236}">
                  <a16:creationId xmlns:a16="http://schemas.microsoft.com/office/drawing/2014/main" id="{937EE4E7-8A86-E810-BF32-EFC2CBEDED79}"/>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598">
              <a:extLst>
                <a:ext uri="{FF2B5EF4-FFF2-40B4-BE49-F238E27FC236}">
                  <a16:creationId xmlns:a16="http://schemas.microsoft.com/office/drawing/2014/main" id="{DD227969-4482-32F1-8C9C-2EB30DA7D54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599">
              <a:extLst>
                <a:ext uri="{FF2B5EF4-FFF2-40B4-BE49-F238E27FC236}">
                  <a16:creationId xmlns:a16="http://schemas.microsoft.com/office/drawing/2014/main" id="{2121C476-235B-2706-135A-B8D6908CB095}"/>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600">
              <a:extLst>
                <a:ext uri="{FF2B5EF4-FFF2-40B4-BE49-F238E27FC236}">
                  <a16:creationId xmlns:a16="http://schemas.microsoft.com/office/drawing/2014/main" id="{8821FF4F-A27E-EE28-D3A0-A577A52C4929}"/>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601">
              <a:extLst>
                <a:ext uri="{FF2B5EF4-FFF2-40B4-BE49-F238E27FC236}">
                  <a16:creationId xmlns:a16="http://schemas.microsoft.com/office/drawing/2014/main" id="{0C67001D-5C73-D335-95DC-6AC8B558B272}"/>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602">
              <a:extLst>
                <a:ext uri="{FF2B5EF4-FFF2-40B4-BE49-F238E27FC236}">
                  <a16:creationId xmlns:a16="http://schemas.microsoft.com/office/drawing/2014/main" id="{7CC19BB6-A7C9-AC91-26C4-B1713F1E92E7}"/>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Oval 603">
              <a:extLst>
                <a:ext uri="{FF2B5EF4-FFF2-40B4-BE49-F238E27FC236}">
                  <a16:creationId xmlns:a16="http://schemas.microsoft.com/office/drawing/2014/main" id="{4DAFC7FB-17CC-EFC8-422E-45CF0562977E}"/>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Oval 604">
              <a:extLst>
                <a:ext uri="{FF2B5EF4-FFF2-40B4-BE49-F238E27FC236}">
                  <a16:creationId xmlns:a16="http://schemas.microsoft.com/office/drawing/2014/main" id="{860F4CC9-B945-2A22-A574-75302C1EC611}"/>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605">
              <a:extLst>
                <a:ext uri="{FF2B5EF4-FFF2-40B4-BE49-F238E27FC236}">
                  <a16:creationId xmlns:a16="http://schemas.microsoft.com/office/drawing/2014/main" id="{132ECEDA-A6CA-BD51-0C78-EF718D74250E}"/>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606">
              <a:extLst>
                <a:ext uri="{FF2B5EF4-FFF2-40B4-BE49-F238E27FC236}">
                  <a16:creationId xmlns:a16="http://schemas.microsoft.com/office/drawing/2014/main" id="{F9CACE5B-BBE6-6ABA-60DE-0B2BF0BD6FD9}"/>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500" fill="hold"/>
                                        <p:tgtEl>
                                          <p:spTgt spid="267"/>
                                        </p:tgtEl>
                                        <p:attrNameLst>
                                          <p:attrName>ppt_x</p:attrName>
                                        </p:attrNameLst>
                                      </p:cBhvr>
                                      <p:tavLst>
                                        <p:tav tm="0">
                                          <p:val>
                                            <p:strVal val="0-#ppt_w/2"/>
                                          </p:val>
                                        </p:tav>
                                        <p:tav tm="100000">
                                          <p:val>
                                            <p:strVal val="#ppt_x"/>
                                          </p:val>
                                        </p:tav>
                                      </p:tavLst>
                                    </p:anim>
                                    <p:anim calcmode="lin" valueType="num">
                                      <p:cBhvr additive="base">
                                        <p:cTn id="8" dur="500" fill="hold"/>
                                        <p:tgtEl>
                                          <p:spTgt spid="26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6"/>
                                        </p:tgtEl>
                                        <p:attrNameLst>
                                          <p:attrName>style.visibility</p:attrName>
                                        </p:attrNameLst>
                                      </p:cBhvr>
                                      <p:to>
                                        <p:strVal val="visible"/>
                                      </p:to>
                                    </p:set>
                                    <p:anim calcmode="lin" valueType="num">
                                      <p:cBhvr additive="base">
                                        <p:cTn id="11" dur="500" fill="hold"/>
                                        <p:tgtEl>
                                          <p:spTgt spid="266"/>
                                        </p:tgtEl>
                                        <p:attrNameLst>
                                          <p:attrName>ppt_x</p:attrName>
                                        </p:attrNameLst>
                                      </p:cBhvr>
                                      <p:tavLst>
                                        <p:tav tm="0">
                                          <p:val>
                                            <p:strVal val="1+#ppt_w/2"/>
                                          </p:val>
                                        </p:tav>
                                        <p:tav tm="100000">
                                          <p:val>
                                            <p:strVal val="#ppt_x"/>
                                          </p:val>
                                        </p:tav>
                                      </p:tavLst>
                                    </p:anim>
                                    <p:anim calcmode="lin" valueType="num">
                                      <p:cBhvr additive="base">
                                        <p:cTn id="12" dur="500" fill="hold"/>
                                        <p:tgtEl>
                                          <p:spTgt spid="266"/>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0-#ppt_w/2"/>
                                          </p:val>
                                        </p:tav>
                                        <p:tav tm="100000">
                                          <p:val>
                                            <p:strVal val="#ppt_x"/>
                                          </p:val>
                                        </p:tav>
                                      </p:tavLst>
                                    </p:anim>
                                    <p:anim calcmode="lin" valueType="num">
                                      <p:cBhvr additive="base">
                                        <p:cTn id="16" dur="500" fill="hold"/>
                                        <p:tgtEl>
                                          <p:spTgt spid="2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spTree>
      <p:nvGrpSpPr>
        <p:cNvPr id="1" name="Shape 17"/>
        <p:cNvGrpSpPr/>
        <p:nvPr/>
      </p:nvGrpSpPr>
      <p:grpSpPr>
        <a:xfrm>
          <a:off x="0" y="0"/>
          <a:ext cx="0" cy="0"/>
          <a:chOff x="0" y="0"/>
          <a:chExt cx="0" cy="0"/>
        </a:xfrm>
      </p:grpSpPr>
      <p:sp>
        <p:nvSpPr>
          <p:cNvPr id="18" name="Google Shape;18;p17"/>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2" name="Google Shape;22;p17"/>
          <p:cNvSpPr txBox="1">
            <a:spLocks noGrp="1"/>
          </p:cNvSpPr>
          <p:nvPr>
            <p:ph type="body" idx="1"/>
          </p:nvPr>
        </p:nvSpPr>
        <p:spPr>
          <a:xfrm>
            <a:off x="1252228" y="2327721"/>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20363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1261145" y="1837962"/>
            <a:ext cx="775175"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024130" y="2327720"/>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8082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5024127" y="1837962"/>
            <a:ext cx="775173"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024128" y="3797068"/>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808218" y="3307310"/>
            <a:ext cx="2083551"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502412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252228" y="3797069"/>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2036322" y="3307311"/>
            <a:ext cx="2083550"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126114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 name="Google Shape;15;p16">
            <a:extLst>
              <a:ext uri="{FF2B5EF4-FFF2-40B4-BE49-F238E27FC236}">
                <a16:creationId xmlns:a16="http://schemas.microsoft.com/office/drawing/2014/main" id="{D9067C2C-3848-317F-906D-F0CD3CB11721}"/>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 name="Freeform 352">
            <a:extLst>
              <a:ext uri="{FF2B5EF4-FFF2-40B4-BE49-F238E27FC236}">
                <a16:creationId xmlns:a16="http://schemas.microsoft.com/office/drawing/2014/main" id="{D8233E44-D3DF-43C4-A7B5-5BEC33D21FA6}"/>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4" name="Group 283">
            <a:extLst>
              <a:ext uri="{FF2B5EF4-FFF2-40B4-BE49-F238E27FC236}">
                <a16:creationId xmlns:a16="http://schemas.microsoft.com/office/drawing/2014/main" id="{FEDC3551-890A-F083-B564-6E1D4675BABB}"/>
              </a:ext>
            </a:extLst>
          </p:cNvPr>
          <p:cNvGrpSpPr/>
          <p:nvPr userDrawn="1"/>
        </p:nvGrpSpPr>
        <p:grpSpPr>
          <a:xfrm>
            <a:off x="7891769" y="-388070"/>
            <a:ext cx="1658248" cy="1282517"/>
            <a:chOff x="5136226" y="2246221"/>
            <a:chExt cx="1254126" cy="969962"/>
          </a:xfrm>
        </p:grpSpPr>
        <p:sp>
          <p:nvSpPr>
            <p:cNvPr id="5" name="Freeform 353">
              <a:extLst>
                <a:ext uri="{FF2B5EF4-FFF2-40B4-BE49-F238E27FC236}">
                  <a16:creationId xmlns:a16="http://schemas.microsoft.com/office/drawing/2014/main" id="{9FC52FF2-765A-8D90-DE21-01FBCA3D88E8}"/>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4">
              <a:extLst>
                <a:ext uri="{FF2B5EF4-FFF2-40B4-BE49-F238E27FC236}">
                  <a16:creationId xmlns:a16="http://schemas.microsoft.com/office/drawing/2014/main" id="{CDA05B6A-B80E-B5ED-3AE3-CE4FBCE60A2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5">
              <a:extLst>
                <a:ext uri="{FF2B5EF4-FFF2-40B4-BE49-F238E27FC236}">
                  <a16:creationId xmlns:a16="http://schemas.microsoft.com/office/drawing/2014/main" id="{A7CAC858-2232-7A55-8973-7C9A5663B592}"/>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56">
              <a:extLst>
                <a:ext uri="{FF2B5EF4-FFF2-40B4-BE49-F238E27FC236}">
                  <a16:creationId xmlns:a16="http://schemas.microsoft.com/office/drawing/2014/main" id="{3F2CF98C-BB48-C545-30C3-7410963CEAD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86" name="Grupo 285">
            <a:extLst>
              <a:ext uri="{FF2B5EF4-FFF2-40B4-BE49-F238E27FC236}">
                <a16:creationId xmlns:a16="http://schemas.microsoft.com/office/drawing/2014/main" id="{7413F4A8-4181-9112-1C1F-BCC1766037DC}"/>
              </a:ext>
            </a:extLst>
          </p:cNvPr>
          <p:cNvGrpSpPr/>
          <p:nvPr userDrawn="1"/>
        </p:nvGrpSpPr>
        <p:grpSpPr>
          <a:xfrm>
            <a:off x="-883944" y="2944653"/>
            <a:ext cx="1507863" cy="1510278"/>
            <a:chOff x="39184" y="-151930"/>
            <a:chExt cx="1309806" cy="1311904"/>
          </a:xfrm>
        </p:grpSpPr>
        <p:sp>
          <p:nvSpPr>
            <p:cNvPr id="287" name="Oval 357">
              <a:extLst>
                <a:ext uri="{FF2B5EF4-FFF2-40B4-BE49-F238E27FC236}">
                  <a16:creationId xmlns:a16="http://schemas.microsoft.com/office/drawing/2014/main" id="{854A60CD-81C3-DA56-1D8D-5282BD700766}"/>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58">
              <a:extLst>
                <a:ext uri="{FF2B5EF4-FFF2-40B4-BE49-F238E27FC236}">
                  <a16:creationId xmlns:a16="http://schemas.microsoft.com/office/drawing/2014/main" id="{DD72D7BA-EE33-AC52-6450-011659F6DA7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Freeform 359">
              <a:extLst>
                <a:ext uri="{FF2B5EF4-FFF2-40B4-BE49-F238E27FC236}">
                  <a16:creationId xmlns:a16="http://schemas.microsoft.com/office/drawing/2014/main" id="{FD99C857-90CA-EBCF-D0D1-7F12A8C776CE}"/>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60">
              <a:extLst>
                <a:ext uri="{FF2B5EF4-FFF2-40B4-BE49-F238E27FC236}">
                  <a16:creationId xmlns:a16="http://schemas.microsoft.com/office/drawing/2014/main" id="{1DF382DC-D007-0393-56E5-C1BDF9386F0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61">
              <a:extLst>
                <a:ext uri="{FF2B5EF4-FFF2-40B4-BE49-F238E27FC236}">
                  <a16:creationId xmlns:a16="http://schemas.microsoft.com/office/drawing/2014/main" id="{0332A23B-5E77-28BA-8888-77BBA27591AD}"/>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62">
              <a:extLst>
                <a:ext uri="{FF2B5EF4-FFF2-40B4-BE49-F238E27FC236}">
                  <a16:creationId xmlns:a16="http://schemas.microsoft.com/office/drawing/2014/main" id="{D2318061-2883-186F-A07A-A6C69F715C91}"/>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63">
              <a:extLst>
                <a:ext uri="{FF2B5EF4-FFF2-40B4-BE49-F238E27FC236}">
                  <a16:creationId xmlns:a16="http://schemas.microsoft.com/office/drawing/2014/main" id="{3B321C53-AD8B-1E32-565F-F0820587D0A2}"/>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64">
              <a:extLst>
                <a:ext uri="{FF2B5EF4-FFF2-40B4-BE49-F238E27FC236}">
                  <a16:creationId xmlns:a16="http://schemas.microsoft.com/office/drawing/2014/main" id="{D7AAE601-6230-F6DB-D958-688619CB0CC3}"/>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65">
              <a:extLst>
                <a:ext uri="{FF2B5EF4-FFF2-40B4-BE49-F238E27FC236}">
                  <a16:creationId xmlns:a16="http://schemas.microsoft.com/office/drawing/2014/main" id="{6FA439C8-C3BD-1CD9-68A7-47D0D241BA65}"/>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77">
              <a:extLst>
                <a:ext uri="{FF2B5EF4-FFF2-40B4-BE49-F238E27FC236}">
                  <a16:creationId xmlns:a16="http://schemas.microsoft.com/office/drawing/2014/main" id="{DF1E9D25-0C3F-0B8E-91D1-0970D15FC7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78">
              <a:extLst>
                <a:ext uri="{FF2B5EF4-FFF2-40B4-BE49-F238E27FC236}">
                  <a16:creationId xmlns:a16="http://schemas.microsoft.com/office/drawing/2014/main" id="{27CB2677-3C87-5A48-0FF6-AFFF92D1F4B7}"/>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Oval 379">
              <a:extLst>
                <a:ext uri="{FF2B5EF4-FFF2-40B4-BE49-F238E27FC236}">
                  <a16:creationId xmlns:a16="http://schemas.microsoft.com/office/drawing/2014/main" id="{94D30B59-4D5A-4141-3F50-7CE228B01CDA}"/>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Oval 380">
              <a:extLst>
                <a:ext uri="{FF2B5EF4-FFF2-40B4-BE49-F238E27FC236}">
                  <a16:creationId xmlns:a16="http://schemas.microsoft.com/office/drawing/2014/main" id="{27DFE1F6-8A00-5390-1187-577A9DCA5A3A}"/>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81">
              <a:extLst>
                <a:ext uri="{FF2B5EF4-FFF2-40B4-BE49-F238E27FC236}">
                  <a16:creationId xmlns:a16="http://schemas.microsoft.com/office/drawing/2014/main" id="{2A028B3D-CA26-FDE8-B970-81247C691ABB}"/>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82">
              <a:extLst>
                <a:ext uri="{FF2B5EF4-FFF2-40B4-BE49-F238E27FC236}">
                  <a16:creationId xmlns:a16="http://schemas.microsoft.com/office/drawing/2014/main" id="{EDE0FB8E-C217-AFD8-58E3-8C5B2A796BE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83">
              <a:extLst>
                <a:ext uri="{FF2B5EF4-FFF2-40B4-BE49-F238E27FC236}">
                  <a16:creationId xmlns:a16="http://schemas.microsoft.com/office/drawing/2014/main" id="{D2845F67-400D-27C6-352D-01035DC1DE24}"/>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84">
              <a:extLst>
                <a:ext uri="{FF2B5EF4-FFF2-40B4-BE49-F238E27FC236}">
                  <a16:creationId xmlns:a16="http://schemas.microsoft.com/office/drawing/2014/main" id="{5F2DE5D9-D023-D4B5-50DC-9EF640D13582}"/>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85">
              <a:extLst>
                <a:ext uri="{FF2B5EF4-FFF2-40B4-BE49-F238E27FC236}">
                  <a16:creationId xmlns:a16="http://schemas.microsoft.com/office/drawing/2014/main" id="{3034083D-1A5E-C804-4DAC-C2EF75EE009D}"/>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Freeform 397">
              <a:extLst>
                <a:ext uri="{FF2B5EF4-FFF2-40B4-BE49-F238E27FC236}">
                  <a16:creationId xmlns:a16="http://schemas.microsoft.com/office/drawing/2014/main" id="{C11CD43E-5764-B297-80D9-C1F2E2C0F862}"/>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8">
              <a:extLst>
                <a:ext uri="{FF2B5EF4-FFF2-40B4-BE49-F238E27FC236}">
                  <a16:creationId xmlns:a16="http://schemas.microsoft.com/office/drawing/2014/main" id="{CA11FC51-FFEE-510B-433B-D63060E94E23}"/>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Oval 399">
              <a:extLst>
                <a:ext uri="{FF2B5EF4-FFF2-40B4-BE49-F238E27FC236}">
                  <a16:creationId xmlns:a16="http://schemas.microsoft.com/office/drawing/2014/main" id="{5632CB16-99EF-64C7-30A4-680D29D6690C}"/>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400">
              <a:extLst>
                <a:ext uri="{FF2B5EF4-FFF2-40B4-BE49-F238E27FC236}">
                  <a16:creationId xmlns:a16="http://schemas.microsoft.com/office/drawing/2014/main" id="{3EE265E8-8CB7-27EF-317C-DECFB476EC20}"/>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Freeform 401">
              <a:extLst>
                <a:ext uri="{FF2B5EF4-FFF2-40B4-BE49-F238E27FC236}">
                  <a16:creationId xmlns:a16="http://schemas.microsoft.com/office/drawing/2014/main" id="{89E67B44-DB4A-9865-C6CE-7C935F840491}"/>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2">
              <a:extLst>
                <a:ext uri="{FF2B5EF4-FFF2-40B4-BE49-F238E27FC236}">
                  <a16:creationId xmlns:a16="http://schemas.microsoft.com/office/drawing/2014/main" id="{8663AE0E-61B5-3FFB-C47B-3D10E7C2DF7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3">
              <a:extLst>
                <a:ext uri="{FF2B5EF4-FFF2-40B4-BE49-F238E27FC236}">
                  <a16:creationId xmlns:a16="http://schemas.microsoft.com/office/drawing/2014/main" id="{4972585C-1D08-D2DB-5425-012036AB4500}"/>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4">
              <a:extLst>
                <a:ext uri="{FF2B5EF4-FFF2-40B4-BE49-F238E27FC236}">
                  <a16:creationId xmlns:a16="http://schemas.microsoft.com/office/drawing/2014/main" id="{C37782ED-CE95-95B5-3B07-02DC670914D7}"/>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5">
              <a:extLst>
                <a:ext uri="{FF2B5EF4-FFF2-40B4-BE49-F238E27FC236}">
                  <a16:creationId xmlns:a16="http://schemas.microsoft.com/office/drawing/2014/main" id="{5DC7D07F-275C-3AC0-DBF1-EE6852C295B5}"/>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18">
              <a:extLst>
                <a:ext uri="{FF2B5EF4-FFF2-40B4-BE49-F238E27FC236}">
                  <a16:creationId xmlns:a16="http://schemas.microsoft.com/office/drawing/2014/main" id="{0B13BCAC-1CFF-A570-634D-A25EC477542C}"/>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19">
              <a:extLst>
                <a:ext uri="{FF2B5EF4-FFF2-40B4-BE49-F238E27FC236}">
                  <a16:creationId xmlns:a16="http://schemas.microsoft.com/office/drawing/2014/main" id="{B021C2AD-FD94-B619-7C8D-1FE04FBAB30E}"/>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6" name="Freeform 420">
              <a:extLst>
                <a:ext uri="{FF2B5EF4-FFF2-40B4-BE49-F238E27FC236}">
                  <a16:creationId xmlns:a16="http://schemas.microsoft.com/office/drawing/2014/main" id="{7A46687E-E7BD-4FBF-5A60-B9924175BE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421">
              <a:extLst>
                <a:ext uri="{FF2B5EF4-FFF2-40B4-BE49-F238E27FC236}">
                  <a16:creationId xmlns:a16="http://schemas.microsoft.com/office/drawing/2014/main" id="{26B5959E-07CC-CCE6-8A27-D426D044CB9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422">
              <a:extLst>
                <a:ext uri="{FF2B5EF4-FFF2-40B4-BE49-F238E27FC236}">
                  <a16:creationId xmlns:a16="http://schemas.microsoft.com/office/drawing/2014/main" id="{764AD0B1-E478-F777-DA01-1B79A9D842F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Oval 423">
              <a:extLst>
                <a:ext uri="{FF2B5EF4-FFF2-40B4-BE49-F238E27FC236}">
                  <a16:creationId xmlns:a16="http://schemas.microsoft.com/office/drawing/2014/main" id="{A9316B60-F54B-E757-BA72-09B41050CAE0}"/>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424">
              <a:extLst>
                <a:ext uri="{FF2B5EF4-FFF2-40B4-BE49-F238E27FC236}">
                  <a16:creationId xmlns:a16="http://schemas.microsoft.com/office/drawing/2014/main" id="{C838BD51-D045-5926-5A6C-0A1D8820C89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425">
              <a:extLst>
                <a:ext uri="{FF2B5EF4-FFF2-40B4-BE49-F238E27FC236}">
                  <a16:creationId xmlns:a16="http://schemas.microsoft.com/office/drawing/2014/main" id="{3BECAFB3-B640-B7A7-5652-0D49E3AC608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426">
              <a:extLst>
                <a:ext uri="{FF2B5EF4-FFF2-40B4-BE49-F238E27FC236}">
                  <a16:creationId xmlns:a16="http://schemas.microsoft.com/office/drawing/2014/main" id="{6D9AF534-D791-7CC6-5A63-93127095C829}"/>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438">
              <a:extLst>
                <a:ext uri="{FF2B5EF4-FFF2-40B4-BE49-F238E27FC236}">
                  <a16:creationId xmlns:a16="http://schemas.microsoft.com/office/drawing/2014/main" id="{3CE7963F-2093-A83D-F84D-35D5C98112CD}"/>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439">
              <a:extLst>
                <a:ext uri="{FF2B5EF4-FFF2-40B4-BE49-F238E27FC236}">
                  <a16:creationId xmlns:a16="http://schemas.microsoft.com/office/drawing/2014/main" id="{AC898CFF-0C05-6026-ACB4-A825CE938FFC}"/>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440">
              <a:extLst>
                <a:ext uri="{FF2B5EF4-FFF2-40B4-BE49-F238E27FC236}">
                  <a16:creationId xmlns:a16="http://schemas.microsoft.com/office/drawing/2014/main" id="{30D2BFBC-DFCE-2A5F-C40E-D4FDBB113FA5}"/>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441">
              <a:extLst>
                <a:ext uri="{FF2B5EF4-FFF2-40B4-BE49-F238E27FC236}">
                  <a16:creationId xmlns:a16="http://schemas.microsoft.com/office/drawing/2014/main" id="{CD36F45B-D90C-E763-4723-3C10B10BBB5A}"/>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7" name="Freeform 442">
              <a:extLst>
                <a:ext uri="{FF2B5EF4-FFF2-40B4-BE49-F238E27FC236}">
                  <a16:creationId xmlns:a16="http://schemas.microsoft.com/office/drawing/2014/main" id="{EFBD7F8A-7356-CEF5-837F-50B41B43B624}"/>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Oval 443">
              <a:extLst>
                <a:ext uri="{FF2B5EF4-FFF2-40B4-BE49-F238E27FC236}">
                  <a16:creationId xmlns:a16="http://schemas.microsoft.com/office/drawing/2014/main" id="{19814A7C-0B1E-F263-DBDC-405A0A540FCF}"/>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Oval 444">
              <a:extLst>
                <a:ext uri="{FF2B5EF4-FFF2-40B4-BE49-F238E27FC236}">
                  <a16:creationId xmlns:a16="http://schemas.microsoft.com/office/drawing/2014/main" id="{5808FEC4-47F0-E30B-476A-14FE39EFA121}"/>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45">
              <a:extLst>
                <a:ext uri="{FF2B5EF4-FFF2-40B4-BE49-F238E27FC236}">
                  <a16:creationId xmlns:a16="http://schemas.microsoft.com/office/drawing/2014/main" id="{00868AA2-D972-0810-5022-C9AA3259157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46">
              <a:extLst>
                <a:ext uri="{FF2B5EF4-FFF2-40B4-BE49-F238E27FC236}">
                  <a16:creationId xmlns:a16="http://schemas.microsoft.com/office/drawing/2014/main" id="{3731C75D-4500-7DE3-B4D2-F35A671E145A}"/>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58">
              <a:extLst>
                <a:ext uri="{FF2B5EF4-FFF2-40B4-BE49-F238E27FC236}">
                  <a16:creationId xmlns:a16="http://schemas.microsoft.com/office/drawing/2014/main" id="{7D75C381-EC72-3D7E-2166-58934675C0DE}"/>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59">
              <a:extLst>
                <a:ext uri="{FF2B5EF4-FFF2-40B4-BE49-F238E27FC236}">
                  <a16:creationId xmlns:a16="http://schemas.microsoft.com/office/drawing/2014/main" id="{F8A838B7-A95C-C085-5C88-C6499FD4F49E}"/>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60">
              <a:extLst>
                <a:ext uri="{FF2B5EF4-FFF2-40B4-BE49-F238E27FC236}">
                  <a16:creationId xmlns:a16="http://schemas.microsoft.com/office/drawing/2014/main" id="{C7AF0470-3DAA-8BD7-B836-69622D251592}"/>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61">
              <a:extLst>
                <a:ext uri="{FF2B5EF4-FFF2-40B4-BE49-F238E27FC236}">
                  <a16:creationId xmlns:a16="http://schemas.microsoft.com/office/drawing/2014/main" id="{41AADC33-5272-6440-6CEA-3BEA2D844AD4}"/>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62">
              <a:extLst>
                <a:ext uri="{FF2B5EF4-FFF2-40B4-BE49-F238E27FC236}">
                  <a16:creationId xmlns:a16="http://schemas.microsoft.com/office/drawing/2014/main" id="{346CC0A1-324C-2DF1-610D-BFC9EC1EA44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Freeform 463">
              <a:extLst>
                <a:ext uri="{FF2B5EF4-FFF2-40B4-BE49-F238E27FC236}">
                  <a16:creationId xmlns:a16="http://schemas.microsoft.com/office/drawing/2014/main" id="{E342B639-BC9D-3056-B021-5DDF2A0A0AE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64">
              <a:extLst>
                <a:ext uri="{FF2B5EF4-FFF2-40B4-BE49-F238E27FC236}">
                  <a16:creationId xmlns:a16="http://schemas.microsoft.com/office/drawing/2014/main" id="{E96D5D0E-A8F2-0835-73B7-B8BA12063A64}"/>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65">
              <a:extLst>
                <a:ext uri="{FF2B5EF4-FFF2-40B4-BE49-F238E27FC236}">
                  <a16:creationId xmlns:a16="http://schemas.microsoft.com/office/drawing/2014/main" id="{99E2F8F4-47E9-D15A-59ED-513D3AA8B888}"/>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66">
              <a:extLst>
                <a:ext uri="{FF2B5EF4-FFF2-40B4-BE49-F238E27FC236}">
                  <a16:creationId xmlns:a16="http://schemas.microsoft.com/office/drawing/2014/main" id="{A9B2779B-5355-C591-94E0-AE25CBCF0010}"/>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78">
              <a:extLst>
                <a:ext uri="{FF2B5EF4-FFF2-40B4-BE49-F238E27FC236}">
                  <a16:creationId xmlns:a16="http://schemas.microsoft.com/office/drawing/2014/main" id="{C28C3F78-CDB7-C4D3-DAF2-C158108568F8}"/>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79">
              <a:extLst>
                <a:ext uri="{FF2B5EF4-FFF2-40B4-BE49-F238E27FC236}">
                  <a16:creationId xmlns:a16="http://schemas.microsoft.com/office/drawing/2014/main" id="{86C455A4-39A1-77A8-85A2-C8109AEB242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80">
              <a:extLst>
                <a:ext uri="{FF2B5EF4-FFF2-40B4-BE49-F238E27FC236}">
                  <a16:creationId xmlns:a16="http://schemas.microsoft.com/office/drawing/2014/main" id="{48D5FEDB-36CC-F02B-B576-9820587D39DD}"/>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81">
              <a:extLst>
                <a:ext uri="{FF2B5EF4-FFF2-40B4-BE49-F238E27FC236}">
                  <a16:creationId xmlns:a16="http://schemas.microsoft.com/office/drawing/2014/main" id="{C4F76CC8-D0C1-B624-9AE6-B1049114041F}"/>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82">
              <a:extLst>
                <a:ext uri="{FF2B5EF4-FFF2-40B4-BE49-F238E27FC236}">
                  <a16:creationId xmlns:a16="http://schemas.microsoft.com/office/drawing/2014/main" id="{A6A62C6A-DB9D-B774-1AFB-8FC99590FA8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83">
              <a:extLst>
                <a:ext uri="{FF2B5EF4-FFF2-40B4-BE49-F238E27FC236}">
                  <a16:creationId xmlns:a16="http://schemas.microsoft.com/office/drawing/2014/main" id="{BA103E8C-BAC4-F33B-7812-E3088D17587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84">
              <a:extLst>
                <a:ext uri="{FF2B5EF4-FFF2-40B4-BE49-F238E27FC236}">
                  <a16:creationId xmlns:a16="http://schemas.microsoft.com/office/drawing/2014/main" id="{639CB2A7-F69E-6FD7-96BF-F3DA336E1C3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85">
              <a:extLst>
                <a:ext uri="{FF2B5EF4-FFF2-40B4-BE49-F238E27FC236}">
                  <a16:creationId xmlns:a16="http://schemas.microsoft.com/office/drawing/2014/main" id="{1D440ADA-8C1E-1619-11E9-50246DD03907}"/>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86">
              <a:extLst>
                <a:ext uri="{FF2B5EF4-FFF2-40B4-BE49-F238E27FC236}">
                  <a16:creationId xmlns:a16="http://schemas.microsoft.com/office/drawing/2014/main" id="{1FF11037-3C80-47B9-DF7E-FA601D836DA1}"/>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98">
              <a:extLst>
                <a:ext uri="{FF2B5EF4-FFF2-40B4-BE49-F238E27FC236}">
                  <a16:creationId xmlns:a16="http://schemas.microsoft.com/office/drawing/2014/main" id="{B0DD1C67-F2A0-52A2-B84C-C92A78D15965}"/>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Oval 499">
              <a:extLst>
                <a:ext uri="{FF2B5EF4-FFF2-40B4-BE49-F238E27FC236}">
                  <a16:creationId xmlns:a16="http://schemas.microsoft.com/office/drawing/2014/main" id="{B6486C25-24A6-88DD-95D5-F7C345EE257B}"/>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500">
              <a:extLst>
                <a:ext uri="{FF2B5EF4-FFF2-40B4-BE49-F238E27FC236}">
                  <a16:creationId xmlns:a16="http://schemas.microsoft.com/office/drawing/2014/main" id="{0F2BF4CC-652D-420E-35FA-BB3D65542DA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501">
              <a:extLst>
                <a:ext uri="{FF2B5EF4-FFF2-40B4-BE49-F238E27FC236}">
                  <a16:creationId xmlns:a16="http://schemas.microsoft.com/office/drawing/2014/main" id="{844C8F2B-0238-C125-7408-1E7F5366429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502">
              <a:extLst>
                <a:ext uri="{FF2B5EF4-FFF2-40B4-BE49-F238E27FC236}">
                  <a16:creationId xmlns:a16="http://schemas.microsoft.com/office/drawing/2014/main" id="{533FCA49-5A13-1B4C-89D6-5BE850697A3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503">
              <a:extLst>
                <a:ext uri="{FF2B5EF4-FFF2-40B4-BE49-F238E27FC236}">
                  <a16:creationId xmlns:a16="http://schemas.microsoft.com/office/drawing/2014/main" id="{C723EFE2-537D-FEEB-3FCF-5A9EF428B88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504">
              <a:extLst>
                <a:ext uri="{FF2B5EF4-FFF2-40B4-BE49-F238E27FC236}">
                  <a16:creationId xmlns:a16="http://schemas.microsoft.com/office/drawing/2014/main" id="{82CBACCC-1851-9487-7D34-35858E19E4F6}"/>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505">
              <a:extLst>
                <a:ext uri="{FF2B5EF4-FFF2-40B4-BE49-F238E27FC236}">
                  <a16:creationId xmlns:a16="http://schemas.microsoft.com/office/drawing/2014/main" id="{35B68258-44A5-DE9C-ABCD-EE1A67A63967}"/>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506">
              <a:extLst>
                <a:ext uri="{FF2B5EF4-FFF2-40B4-BE49-F238E27FC236}">
                  <a16:creationId xmlns:a16="http://schemas.microsoft.com/office/drawing/2014/main" id="{926E34D2-640E-6EE9-B9CA-62B37250C185}"/>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Oval 518">
              <a:extLst>
                <a:ext uri="{FF2B5EF4-FFF2-40B4-BE49-F238E27FC236}">
                  <a16:creationId xmlns:a16="http://schemas.microsoft.com/office/drawing/2014/main" id="{8CD4C38D-1FBF-3E96-3806-6AFAC1782F68}"/>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519">
              <a:extLst>
                <a:ext uri="{FF2B5EF4-FFF2-40B4-BE49-F238E27FC236}">
                  <a16:creationId xmlns:a16="http://schemas.microsoft.com/office/drawing/2014/main" id="{0EE20D84-F12F-9E0F-0B23-826621B0910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520">
              <a:extLst>
                <a:ext uri="{FF2B5EF4-FFF2-40B4-BE49-F238E27FC236}">
                  <a16:creationId xmlns:a16="http://schemas.microsoft.com/office/drawing/2014/main" id="{B946905E-0D3F-1AA7-9A44-BBEDF71409AE}"/>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521">
              <a:extLst>
                <a:ext uri="{FF2B5EF4-FFF2-40B4-BE49-F238E27FC236}">
                  <a16:creationId xmlns:a16="http://schemas.microsoft.com/office/drawing/2014/main" id="{B93F3207-F823-3168-6824-064BC64EEBF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522">
              <a:extLst>
                <a:ext uri="{FF2B5EF4-FFF2-40B4-BE49-F238E27FC236}">
                  <a16:creationId xmlns:a16="http://schemas.microsoft.com/office/drawing/2014/main" id="{6633FB73-D025-39B2-FDD8-0B7D214FABD4}"/>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Freeform 523">
              <a:extLst>
                <a:ext uri="{FF2B5EF4-FFF2-40B4-BE49-F238E27FC236}">
                  <a16:creationId xmlns:a16="http://schemas.microsoft.com/office/drawing/2014/main" id="{6FB64B2F-CC1F-D90D-653B-9282837FB431}"/>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524">
              <a:extLst>
                <a:ext uri="{FF2B5EF4-FFF2-40B4-BE49-F238E27FC236}">
                  <a16:creationId xmlns:a16="http://schemas.microsoft.com/office/drawing/2014/main" id="{6491D525-D5C4-8768-44D6-95BFB491E27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525">
              <a:extLst>
                <a:ext uri="{FF2B5EF4-FFF2-40B4-BE49-F238E27FC236}">
                  <a16:creationId xmlns:a16="http://schemas.microsoft.com/office/drawing/2014/main" id="{D8C3BDA2-0F56-35F9-3F1D-D92D47F2596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526">
              <a:extLst>
                <a:ext uri="{FF2B5EF4-FFF2-40B4-BE49-F238E27FC236}">
                  <a16:creationId xmlns:a16="http://schemas.microsoft.com/office/drawing/2014/main" id="{1293162B-13BC-C418-79A6-5C6F82FF0C2E}"/>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538">
              <a:extLst>
                <a:ext uri="{FF2B5EF4-FFF2-40B4-BE49-F238E27FC236}">
                  <a16:creationId xmlns:a16="http://schemas.microsoft.com/office/drawing/2014/main" id="{3CDFF3D2-5D99-729B-FFEC-FDDFB0C7B8B5}"/>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539">
              <a:extLst>
                <a:ext uri="{FF2B5EF4-FFF2-40B4-BE49-F238E27FC236}">
                  <a16:creationId xmlns:a16="http://schemas.microsoft.com/office/drawing/2014/main" id="{79C3F17B-2859-4FF6-D077-D88CCD3019F1}"/>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Oval 540">
              <a:extLst>
                <a:ext uri="{FF2B5EF4-FFF2-40B4-BE49-F238E27FC236}">
                  <a16:creationId xmlns:a16="http://schemas.microsoft.com/office/drawing/2014/main" id="{AD6E7A58-6663-0FD0-EC2A-F46C7DEB0AF2}"/>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Oval 541">
              <a:extLst>
                <a:ext uri="{FF2B5EF4-FFF2-40B4-BE49-F238E27FC236}">
                  <a16:creationId xmlns:a16="http://schemas.microsoft.com/office/drawing/2014/main" id="{B4206378-5FF9-0373-4C33-349CECDEC8AA}"/>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542">
              <a:extLst>
                <a:ext uri="{FF2B5EF4-FFF2-40B4-BE49-F238E27FC236}">
                  <a16:creationId xmlns:a16="http://schemas.microsoft.com/office/drawing/2014/main" id="{3C424545-73F0-5160-CB22-9377F3109608}"/>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543">
              <a:extLst>
                <a:ext uri="{FF2B5EF4-FFF2-40B4-BE49-F238E27FC236}">
                  <a16:creationId xmlns:a16="http://schemas.microsoft.com/office/drawing/2014/main" id="{67D5A224-B369-A3CC-C073-7B5CE73321B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544">
              <a:extLst>
                <a:ext uri="{FF2B5EF4-FFF2-40B4-BE49-F238E27FC236}">
                  <a16:creationId xmlns:a16="http://schemas.microsoft.com/office/drawing/2014/main" id="{9A3290F1-7D4E-A0E6-65FE-0340D39F1882}"/>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545">
              <a:extLst>
                <a:ext uri="{FF2B5EF4-FFF2-40B4-BE49-F238E27FC236}">
                  <a16:creationId xmlns:a16="http://schemas.microsoft.com/office/drawing/2014/main" id="{B56AAEDE-24D7-4386-7458-0998CEA74B52}"/>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546">
              <a:extLst>
                <a:ext uri="{FF2B5EF4-FFF2-40B4-BE49-F238E27FC236}">
                  <a16:creationId xmlns:a16="http://schemas.microsoft.com/office/drawing/2014/main" id="{CD0919A5-7F09-7618-DC57-36A3ACDDF3B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558">
              <a:extLst>
                <a:ext uri="{FF2B5EF4-FFF2-40B4-BE49-F238E27FC236}">
                  <a16:creationId xmlns:a16="http://schemas.microsoft.com/office/drawing/2014/main" id="{BE8D593F-787D-83B8-B565-D4E4E60BC6C8}"/>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559">
              <a:extLst>
                <a:ext uri="{FF2B5EF4-FFF2-40B4-BE49-F238E27FC236}">
                  <a16:creationId xmlns:a16="http://schemas.microsoft.com/office/drawing/2014/main" id="{F75865B6-2CA2-109D-3D2A-C608398389AC}"/>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Oval 560">
              <a:extLst>
                <a:ext uri="{FF2B5EF4-FFF2-40B4-BE49-F238E27FC236}">
                  <a16:creationId xmlns:a16="http://schemas.microsoft.com/office/drawing/2014/main" id="{CB9916F1-AB4A-583A-4B01-08A144696B4F}"/>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Oval 561">
              <a:extLst>
                <a:ext uri="{FF2B5EF4-FFF2-40B4-BE49-F238E27FC236}">
                  <a16:creationId xmlns:a16="http://schemas.microsoft.com/office/drawing/2014/main" id="{B5376169-C494-4BD6-66D9-A5ACDEA737DE}"/>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562">
              <a:extLst>
                <a:ext uri="{FF2B5EF4-FFF2-40B4-BE49-F238E27FC236}">
                  <a16:creationId xmlns:a16="http://schemas.microsoft.com/office/drawing/2014/main" id="{8102451F-96B3-BAF8-3166-8B2E81F1009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563">
              <a:extLst>
                <a:ext uri="{FF2B5EF4-FFF2-40B4-BE49-F238E27FC236}">
                  <a16:creationId xmlns:a16="http://schemas.microsoft.com/office/drawing/2014/main" id="{B41D3A78-0368-BA96-E0F2-A32916FE941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564">
              <a:extLst>
                <a:ext uri="{FF2B5EF4-FFF2-40B4-BE49-F238E27FC236}">
                  <a16:creationId xmlns:a16="http://schemas.microsoft.com/office/drawing/2014/main" id="{C4766303-AE74-9407-46BF-85AA8590A09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565">
              <a:extLst>
                <a:ext uri="{FF2B5EF4-FFF2-40B4-BE49-F238E27FC236}">
                  <a16:creationId xmlns:a16="http://schemas.microsoft.com/office/drawing/2014/main" id="{CE1E6F12-DBD1-0023-B4E7-9BFA6BAB6A9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566">
              <a:extLst>
                <a:ext uri="{FF2B5EF4-FFF2-40B4-BE49-F238E27FC236}">
                  <a16:creationId xmlns:a16="http://schemas.microsoft.com/office/drawing/2014/main" id="{575D266F-DDA8-FD70-4B8A-9ACE923E6A4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578">
              <a:extLst>
                <a:ext uri="{FF2B5EF4-FFF2-40B4-BE49-F238E27FC236}">
                  <a16:creationId xmlns:a16="http://schemas.microsoft.com/office/drawing/2014/main" id="{125CE159-6DCA-CA27-7DDA-981ACC9A4AD7}"/>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579">
              <a:extLst>
                <a:ext uri="{FF2B5EF4-FFF2-40B4-BE49-F238E27FC236}">
                  <a16:creationId xmlns:a16="http://schemas.microsoft.com/office/drawing/2014/main" id="{A8FFCA21-C4C9-F7F3-2970-D912D8F6FC0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580">
              <a:extLst>
                <a:ext uri="{FF2B5EF4-FFF2-40B4-BE49-F238E27FC236}">
                  <a16:creationId xmlns:a16="http://schemas.microsoft.com/office/drawing/2014/main" id="{B22A6798-D125-9871-8124-3588620853A0}"/>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581">
              <a:extLst>
                <a:ext uri="{FF2B5EF4-FFF2-40B4-BE49-F238E27FC236}">
                  <a16:creationId xmlns:a16="http://schemas.microsoft.com/office/drawing/2014/main" id="{03CC8649-501B-C9C6-2B3F-144EECA96B4B}"/>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582">
              <a:extLst>
                <a:ext uri="{FF2B5EF4-FFF2-40B4-BE49-F238E27FC236}">
                  <a16:creationId xmlns:a16="http://schemas.microsoft.com/office/drawing/2014/main" id="{5FE625A6-520C-4793-2C4D-1C94C7B93F6A}"/>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583">
              <a:extLst>
                <a:ext uri="{FF2B5EF4-FFF2-40B4-BE49-F238E27FC236}">
                  <a16:creationId xmlns:a16="http://schemas.microsoft.com/office/drawing/2014/main" id="{33F1ED4C-6BF8-761D-917E-5BF8657A57ED}"/>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Freeform 584">
              <a:extLst>
                <a:ext uri="{FF2B5EF4-FFF2-40B4-BE49-F238E27FC236}">
                  <a16:creationId xmlns:a16="http://schemas.microsoft.com/office/drawing/2014/main" id="{DEDAB198-A4B4-DDF8-21F2-25C33ABF518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585">
              <a:extLst>
                <a:ext uri="{FF2B5EF4-FFF2-40B4-BE49-F238E27FC236}">
                  <a16:creationId xmlns:a16="http://schemas.microsoft.com/office/drawing/2014/main" id="{EC188A2F-2D80-73F2-BF06-79699985CD6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586">
              <a:extLst>
                <a:ext uri="{FF2B5EF4-FFF2-40B4-BE49-F238E27FC236}">
                  <a16:creationId xmlns:a16="http://schemas.microsoft.com/office/drawing/2014/main" id="{699E8E68-988C-32D1-3AB3-F8A2D7E059AB}"/>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598">
              <a:extLst>
                <a:ext uri="{FF2B5EF4-FFF2-40B4-BE49-F238E27FC236}">
                  <a16:creationId xmlns:a16="http://schemas.microsoft.com/office/drawing/2014/main" id="{565C55CF-C135-9AA4-C48D-96951544B9C8}"/>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599">
              <a:extLst>
                <a:ext uri="{FF2B5EF4-FFF2-40B4-BE49-F238E27FC236}">
                  <a16:creationId xmlns:a16="http://schemas.microsoft.com/office/drawing/2014/main" id="{8BD9DDCD-CC2B-A1D9-9031-DB3F60B23D99}"/>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600">
              <a:extLst>
                <a:ext uri="{FF2B5EF4-FFF2-40B4-BE49-F238E27FC236}">
                  <a16:creationId xmlns:a16="http://schemas.microsoft.com/office/drawing/2014/main" id="{A3F4C5A3-2CE4-053E-B4ED-058ACE8E8C8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601">
              <a:extLst>
                <a:ext uri="{FF2B5EF4-FFF2-40B4-BE49-F238E27FC236}">
                  <a16:creationId xmlns:a16="http://schemas.microsoft.com/office/drawing/2014/main" id="{D412C261-1395-FC70-660F-13BF4607E0F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602">
              <a:extLst>
                <a:ext uri="{FF2B5EF4-FFF2-40B4-BE49-F238E27FC236}">
                  <a16:creationId xmlns:a16="http://schemas.microsoft.com/office/drawing/2014/main" id="{654C88B9-7E58-3016-96A2-F5915B146FB7}"/>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Oval 603">
              <a:extLst>
                <a:ext uri="{FF2B5EF4-FFF2-40B4-BE49-F238E27FC236}">
                  <a16:creationId xmlns:a16="http://schemas.microsoft.com/office/drawing/2014/main" id="{ADFA4A2D-5B47-3641-89A9-1E453BAE93F1}"/>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Oval 604">
              <a:extLst>
                <a:ext uri="{FF2B5EF4-FFF2-40B4-BE49-F238E27FC236}">
                  <a16:creationId xmlns:a16="http://schemas.microsoft.com/office/drawing/2014/main" id="{BB02B951-C161-1320-4C0E-784482FDB740}"/>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605">
              <a:extLst>
                <a:ext uri="{FF2B5EF4-FFF2-40B4-BE49-F238E27FC236}">
                  <a16:creationId xmlns:a16="http://schemas.microsoft.com/office/drawing/2014/main" id="{DE69210E-1BCC-1FC8-C95F-4A916BE29427}"/>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606">
              <a:extLst>
                <a:ext uri="{FF2B5EF4-FFF2-40B4-BE49-F238E27FC236}">
                  <a16:creationId xmlns:a16="http://schemas.microsoft.com/office/drawing/2014/main" id="{9CD88471-9D47-FE97-9E85-3FF0F53F180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anim calcmode="lin" valueType="num">
                                      <p:cBhvr additive="base">
                                        <p:cTn id="15" dur="500" fill="hold"/>
                                        <p:tgtEl>
                                          <p:spTgt spid="286"/>
                                        </p:tgtEl>
                                        <p:attrNameLst>
                                          <p:attrName>ppt_x</p:attrName>
                                        </p:attrNameLst>
                                      </p:cBhvr>
                                      <p:tavLst>
                                        <p:tav tm="0">
                                          <p:val>
                                            <p:strVal val="#ppt_x"/>
                                          </p:val>
                                        </p:tav>
                                        <p:tav tm="100000">
                                          <p:val>
                                            <p:strVal val="#ppt_x"/>
                                          </p:val>
                                        </p:tav>
                                      </p:tavLst>
                                    </p:anim>
                                    <p:anim calcmode="lin" valueType="num">
                                      <p:cBhvr additive="base">
                                        <p:cTn id="16"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723900" y="1971470"/>
            <a:ext cx="6883130" cy="7987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Bebas Neue"/>
              <a:buNone/>
              <a:defRPr sz="5000">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723900" y="2727185"/>
            <a:ext cx="6883130" cy="44982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600">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1" y="974767"/>
            <a:ext cx="1117869" cy="64855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5000"/>
              <a:buNone/>
              <a:defRPr sz="50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grpSp>
        <p:nvGrpSpPr>
          <p:cNvPr id="267" name="Group 888">
            <a:extLst>
              <a:ext uri="{FF2B5EF4-FFF2-40B4-BE49-F238E27FC236}">
                <a16:creationId xmlns:a16="http://schemas.microsoft.com/office/drawing/2014/main" id="{124B21BF-B8A0-FB80-C279-B215D92FD9CC}"/>
              </a:ext>
            </a:extLst>
          </p:cNvPr>
          <p:cNvGrpSpPr/>
          <p:nvPr userDrawn="1"/>
        </p:nvGrpSpPr>
        <p:grpSpPr>
          <a:xfrm flipH="1" flipV="1">
            <a:off x="7203958" y="-155157"/>
            <a:ext cx="2187206" cy="2789633"/>
            <a:chOff x="3700202" y="2700338"/>
            <a:chExt cx="1654175" cy="2109788"/>
          </a:xfrm>
        </p:grpSpPr>
        <p:sp>
          <p:nvSpPr>
            <p:cNvPr id="268" name="Freeform 880">
              <a:extLst>
                <a:ext uri="{FF2B5EF4-FFF2-40B4-BE49-F238E27FC236}">
                  <a16:creationId xmlns:a16="http://schemas.microsoft.com/office/drawing/2014/main" id="{F5793FBE-42E5-3D77-A19B-25186F2CB9E9}"/>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882">
              <a:extLst>
                <a:ext uri="{FF2B5EF4-FFF2-40B4-BE49-F238E27FC236}">
                  <a16:creationId xmlns:a16="http://schemas.microsoft.com/office/drawing/2014/main" id="{68537F61-9193-3F88-5AC6-61DD0C0DED69}"/>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883">
              <a:extLst>
                <a:ext uri="{FF2B5EF4-FFF2-40B4-BE49-F238E27FC236}">
                  <a16:creationId xmlns:a16="http://schemas.microsoft.com/office/drawing/2014/main" id="{F08FB566-D591-44F7-228F-29F45FFE9366}"/>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884">
              <a:extLst>
                <a:ext uri="{FF2B5EF4-FFF2-40B4-BE49-F238E27FC236}">
                  <a16:creationId xmlns:a16="http://schemas.microsoft.com/office/drawing/2014/main" id="{518A5A0A-645E-61BA-39D0-E6D290D5309B}"/>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885">
              <a:extLst>
                <a:ext uri="{FF2B5EF4-FFF2-40B4-BE49-F238E27FC236}">
                  <a16:creationId xmlns:a16="http://schemas.microsoft.com/office/drawing/2014/main" id="{1EDC180E-67D3-EC7F-35F3-02908C8CE3ED}"/>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886">
              <a:extLst>
                <a:ext uri="{FF2B5EF4-FFF2-40B4-BE49-F238E27FC236}">
                  <a16:creationId xmlns:a16="http://schemas.microsoft.com/office/drawing/2014/main" id="{4FFC3B9B-85C9-76C7-6105-21869224F73F}"/>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74" name="Freeform 881">
            <a:extLst>
              <a:ext uri="{FF2B5EF4-FFF2-40B4-BE49-F238E27FC236}">
                <a16:creationId xmlns:a16="http://schemas.microsoft.com/office/drawing/2014/main" id="{D4AA97A7-5429-CEA0-F8B7-7BC598B434F9}"/>
              </a:ext>
            </a:extLst>
          </p:cNvPr>
          <p:cNvSpPr>
            <a:spLocks/>
          </p:cNvSpPr>
          <p:nvPr userDrawn="1"/>
        </p:nvSpPr>
        <p:spPr bwMode="auto">
          <a:xfrm rot="5400000">
            <a:off x="7871" y="3678747"/>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75" name="Group 894">
            <a:extLst>
              <a:ext uri="{FF2B5EF4-FFF2-40B4-BE49-F238E27FC236}">
                <a16:creationId xmlns:a16="http://schemas.microsoft.com/office/drawing/2014/main" id="{6CBFE7F8-CFAD-25A1-ACC7-9D58EF91534C}"/>
              </a:ext>
            </a:extLst>
          </p:cNvPr>
          <p:cNvGrpSpPr/>
          <p:nvPr userDrawn="1"/>
        </p:nvGrpSpPr>
        <p:grpSpPr>
          <a:xfrm>
            <a:off x="-36209" y="4108002"/>
            <a:ext cx="1658248" cy="1282517"/>
            <a:chOff x="5136226" y="2246221"/>
            <a:chExt cx="1254126" cy="969962"/>
          </a:xfrm>
        </p:grpSpPr>
        <p:sp>
          <p:nvSpPr>
            <p:cNvPr id="276" name="Freeform 353">
              <a:extLst>
                <a:ext uri="{FF2B5EF4-FFF2-40B4-BE49-F238E27FC236}">
                  <a16:creationId xmlns:a16="http://schemas.microsoft.com/office/drawing/2014/main" id="{7D5AE591-C2A5-433D-3BA6-DF400F277360}"/>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54">
              <a:extLst>
                <a:ext uri="{FF2B5EF4-FFF2-40B4-BE49-F238E27FC236}">
                  <a16:creationId xmlns:a16="http://schemas.microsoft.com/office/drawing/2014/main" id="{25615A8C-4865-3F02-670A-C3C3EC0251E4}"/>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55">
              <a:extLst>
                <a:ext uri="{FF2B5EF4-FFF2-40B4-BE49-F238E27FC236}">
                  <a16:creationId xmlns:a16="http://schemas.microsoft.com/office/drawing/2014/main" id="{8AD144D0-A80B-8D5F-AA4D-11166CA10577}"/>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56">
              <a:extLst>
                <a:ext uri="{FF2B5EF4-FFF2-40B4-BE49-F238E27FC236}">
                  <a16:creationId xmlns:a16="http://schemas.microsoft.com/office/drawing/2014/main" id="{8C77B0C0-76D5-59FF-8142-730973364D29}"/>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398" name="Grupo 397">
            <a:extLst>
              <a:ext uri="{FF2B5EF4-FFF2-40B4-BE49-F238E27FC236}">
                <a16:creationId xmlns:a16="http://schemas.microsoft.com/office/drawing/2014/main" id="{D1C73558-C7B5-35FE-0908-C81B3B56404F}"/>
              </a:ext>
            </a:extLst>
          </p:cNvPr>
          <p:cNvGrpSpPr/>
          <p:nvPr userDrawn="1"/>
        </p:nvGrpSpPr>
        <p:grpSpPr>
          <a:xfrm flipH="1">
            <a:off x="8012764" y="4051315"/>
            <a:ext cx="1507863" cy="1510278"/>
            <a:chOff x="39184" y="-151930"/>
            <a:chExt cx="1309806" cy="1311904"/>
          </a:xfrm>
          <a:solidFill>
            <a:schemeClr val="accent1"/>
          </a:solidFill>
        </p:grpSpPr>
        <p:sp>
          <p:nvSpPr>
            <p:cNvPr id="399" name="Oval 357">
              <a:extLst>
                <a:ext uri="{FF2B5EF4-FFF2-40B4-BE49-F238E27FC236}">
                  <a16:creationId xmlns:a16="http://schemas.microsoft.com/office/drawing/2014/main" id="{12F8CA7E-2D43-F1E2-41B5-5F4076062015}"/>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358">
              <a:extLst>
                <a:ext uri="{FF2B5EF4-FFF2-40B4-BE49-F238E27FC236}">
                  <a16:creationId xmlns:a16="http://schemas.microsoft.com/office/drawing/2014/main" id="{19B28483-F114-432D-EF16-AD9E474E4FD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359">
              <a:extLst>
                <a:ext uri="{FF2B5EF4-FFF2-40B4-BE49-F238E27FC236}">
                  <a16:creationId xmlns:a16="http://schemas.microsoft.com/office/drawing/2014/main" id="{479BBEF7-FD52-7DE0-21C8-0D42DB660D3B}"/>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360">
              <a:extLst>
                <a:ext uri="{FF2B5EF4-FFF2-40B4-BE49-F238E27FC236}">
                  <a16:creationId xmlns:a16="http://schemas.microsoft.com/office/drawing/2014/main" id="{C024C478-5C67-A7A3-023C-5782449B7FE5}"/>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361">
              <a:extLst>
                <a:ext uri="{FF2B5EF4-FFF2-40B4-BE49-F238E27FC236}">
                  <a16:creationId xmlns:a16="http://schemas.microsoft.com/office/drawing/2014/main" id="{C01CE9E7-0409-473C-5142-A1A3C08ED3F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362">
              <a:extLst>
                <a:ext uri="{FF2B5EF4-FFF2-40B4-BE49-F238E27FC236}">
                  <a16:creationId xmlns:a16="http://schemas.microsoft.com/office/drawing/2014/main" id="{A744C6A3-3205-07EE-C248-E645C22EEEE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363">
              <a:extLst>
                <a:ext uri="{FF2B5EF4-FFF2-40B4-BE49-F238E27FC236}">
                  <a16:creationId xmlns:a16="http://schemas.microsoft.com/office/drawing/2014/main" id="{B0E54A79-89A7-6356-C95C-62D2BD643407}"/>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364">
              <a:extLst>
                <a:ext uri="{FF2B5EF4-FFF2-40B4-BE49-F238E27FC236}">
                  <a16:creationId xmlns:a16="http://schemas.microsoft.com/office/drawing/2014/main" id="{E5BADCBA-C15C-4268-26F0-D000E6E4CFB6}"/>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365">
              <a:extLst>
                <a:ext uri="{FF2B5EF4-FFF2-40B4-BE49-F238E27FC236}">
                  <a16:creationId xmlns:a16="http://schemas.microsoft.com/office/drawing/2014/main" id="{A585424A-57D5-7BE2-E387-D3B864BB5CBD}"/>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377">
              <a:extLst>
                <a:ext uri="{FF2B5EF4-FFF2-40B4-BE49-F238E27FC236}">
                  <a16:creationId xmlns:a16="http://schemas.microsoft.com/office/drawing/2014/main" id="{594871EB-8DDD-F4B6-6DB6-E2D018BC9A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378">
              <a:extLst>
                <a:ext uri="{FF2B5EF4-FFF2-40B4-BE49-F238E27FC236}">
                  <a16:creationId xmlns:a16="http://schemas.microsoft.com/office/drawing/2014/main" id="{91F81B96-326A-3CC4-E429-DE19FD0D9B0C}"/>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Oval 379">
              <a:extLst>
                <a:ext uri="{FF2B5EF4-FFF2-40B4-BE49-F238E27FC236}">
                  <a16:creationId xmlns:a16="http://schemas.microsoft.com/office/drawing/2014/main" id="{AC033FFC-54E5-6498-138B-9C47DF7C061F}"/>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Oval 380">
              <a:extLst>
                <a:ext uri="{FF2B5EF4-FFF2-40B4-BE49-F238E27FC236}">
                  <a16:creationId xmlns:a16="http://schemas.microsoft.com/office/drawing/2014/main" id="{32BC7CDD-31DA-FC8B-AF9A-59A73DEEA11F}"/>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Freeform 381">
              <a:extLst>
                <a:ext uri="{FF2B5EF4-FFF2-40B4-BE49-F238E27FC236}">
                  <a16:creationId xmlns:a16="http://schemas.microsoft.com/office/drawing/2014/main" id="{5E66FE71-9846-B390-6594-900FD2BE13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382">
              <a:extLst>
                <a:ext uri="{FF2B5EF4-FFF2-40B4-BE49-F238E27FC236}">
                  <a16:creationId xmlns:a16="http://schemas.microsoft.com/office/drawing/2014/main" id="{26DE3057-247B-1435-5201-4EC80E370765}"/>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383">
              <a:extLst>
                <a:ext uri="{FF2B5EF4-FFF2-40B4-BE49-F238E27FC236}">
                  <a16:creationId xmlns:a16="http://schemas.microsoft.com/office/drawing/2014/main" id="{DE6A8B08-61D5-B46C-693D-0239BFD6A75A}"/>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384">
              <a:extLst>
                <a:ext uri="{FF2B5EF4-FFF2-40B4-BE49-F238E27FC236}">
                  <a16:creationId xmlns:a16="http://schemas.microsoft.com/office/drawing/2014/main" id="{5A09E0C4-DC0A-F292-03BA-37ACE4D2F1DB}"/>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385">
              <a:extLst>
                <a:ext uri="{FF2B5EF4-FFF2-40B4-BE49-F238E27FC236}">
                  <a16:creationId xmlns:a16="http://schemas.microsoft.com/office/drawing/2014/main" id="{8DE325F5-49FE-A8BA-6D7E-0FD657901D77}"/>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397">
              <a:extLst>
                <a:ext uri="{FF2B5EF4-FFF2-40B4-BE49-F238E27FC236}">
                  <a16:creationId xmlns:a16="http://schemas.microsoft.com/office/drawing/2014/main" id="{EEFC5FFF-F977-0C0D-AA08-69AC323964F3}"/>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Freeform 398">
              <a:extLst>
                <a:ext uri="{FF2B5EF4-FFF2-40B4-BE49-F238E27FC236}">
                  <a16:creationId xmlns:a16="http://schemas.microsoft.com/office/drawing/2014/main" id="{6CEF5634-4B58-318C-3125-711C50F44B86}"/>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399">
              <a:extLst>
                <a:ext uri="{FF2B5EF4-FFF2-40B4-BE49-F238E27FC236}">
                  <a16:creationId xmlns:a16="http://schemas.microsoft.com/office/drawing/2014/main" id="{E1B89449-4229-8CD8-5804-AE15ED397294}"/>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00">
              <a:extLst>
                <a:ext uri="{FF2B5EF4-FFF2-40B4-BE49-F238E27FC236}">
                  <a16:creationId xmlns:a16="http://schemas.microsoft.com/office/drawing/2014/main" id="{E82289AC-1E32-1D1B-C445-BF23255AA91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401">
              <a:extLst>
                <a:ext uri="{FF2B5EF4-FFF2-40B4-BE49-F238E27FC236}">
                  <a16:creationId xmlns:a16="http://schemas.microsoft.com/office/drawing/2014/main" id="{7A1160E8-A932-2797-13E7-825560173636}"/>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402">
              <a:extLst>
                <a:ext uri="{FF2B5EF4-FFF2-40B4-BE49-F238E27FC236}">
                  <a16:creationId xmlns:a16="http://schemas.microsoft.com/office/drawing/2014/main" id="{05C6F2CA-A290-26C1-8BB5-37B6158823E6}"/>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403">
              <a:extLst>
                <a:ext uri="{FF2B5EF4-FFF2-40B4-BE49-F238E27FC236}">
                  <a16:creationId xmlns:a16="http://schemas.microsoft.com/office/drawing/2014/main" id="{BC56BA83-E9B9-C738-9DEF-ACBC4D785EDF}"/>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404">
              <a:extLst>
                <a:ext uri="{FF2B5EF4-FFF2-40B4-BE49-F238E27FC236}">
                  <a16:creationId xmlns:a16="http://schemas.microsoft.com/office/drawing/2014/main" id="{98C9507B-0ED8-138A-FF92-361F8469849D}"/>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405">
              <a:extLst>
                <a:ext uri="{FF2B5EF4-FFF2-40B4-BE49-F238E27FC236}">
                  <a16:creationId xmlns:a16="http://schemas.microsoft.com/office/drawing/2014/main" id="{B5E2108A-7686-7123-0F97-D9638AF29F3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418">
              <a:extLst>
                <a:ext uri="{FF2B5EF4-FFF2-40B4-BE49-F238E27FC236}">
                  <a16:creationId xmlns:a16="http://schemas.microsoft.com/office/drawing/2014/main" id="{FF573C7E-AD72-4C53-37DB-D06FF45044F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419">
              <a:extLst>
                <a:ext uri="{FF2B5EF4-FFF2-40B4-BE49-F238E27FC236}">
                  <a16:creationId xmlns:a16="http://schemas.microsoft.com/office/drawing/2014/main" id="{4FA07065-AD2F-2A57-92F4-73856404C7A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420">
              <a:extLst>
                <a:ext uri="{FF2B5EF4-FFF2-40B4-BE49-F238E27FC236}">
                  <a16:creationId xmlns:a16="http://schemas.microsoft.com/office/drawing/2014/main" id="{C39AF497-6594-6928-A5FE-4627464009FA}"/>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421">
              <a:extLst>
                <a:ext uri="{FF2B5EF4-FFF2-40B4-BE49-F238E27FC236}">
                  <a16:creationId xmlns:a16="http://schemas.microsoft.com/office/drawing/2014/main" id="{A5FB3BCD-3461-165D-98EB-3E9D8E9F4138}"/>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422">
              <a:extLst>
                <a:ext uri="{FF2B5EF4-FFF2-40B4-BE49-F238E27FC236}">
                  <a16:creationId xmlns:a16="http://schemas.microsoft.com/office/drawing/2014/main" id="{D4AA5D36-E1FF-7943-8993-A59A6F69B32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Oval 423">
              <a:extLst>
                <a:ext uri="{FF2B5EF4-FFF2-40B4-BE49-F238E27FC236}">
                  <a16:creationId xmlns:a16="http://schemas.microsoft.com/office/drawing/2014/main" id="{7EF264E8-67FD-BFC2-3BD6-172F0015E023}"/>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424">
              <a:extLst>
                <a:ext uri="{FF2B5EF4-FFF2-40B4-BE49-F238E27FC236}">
                  <a16:creationId xmlns:a16="http://schemas.microsoft.com/office/drawing/2014/main" id="{6EB09605-EBEF-A9E0-484D-BA4F1CD20B0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425">
              <a:extLst>
                <a:ext uri="{FF2B5EF4-FFF2-40B4-BE49-F238E27FC236}">
                  <a16:creationId xmlns:a16="http://schemas.microsoft.com/office/drawing/2014/main" id="{194F1153-19A8-36A8-0539-FAC427B70BCC}"/>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Freeform 426">
              <a:extLst>
                <a:ext uri="{FF2B5EF4-FFF2-40B4-BE49-F238E27FC236}">
                  <a16:creationId xmlns:a16="http://schemas.microsoft.com/office/drawing/2014/main" id="{4E2A5790-8F22-28C6-B09F-0D3202C6158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Freeform 438">
              <a:extLst>
                <a:ext uri="{FF2B5EF4-FFF2-40B4-BE49-F238E27FC236}">
                  <a16:creationId xmlns:a16="http://schemas.microsoft.com/office/drawing/2014/main" id="{E435D6BD-0BCF-0DCF-33AD-989F1BEB6A0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439">
              <a:extLst>
                <a:ext uri="{FF2B5EF4-FFF2-40B4-BE49-F238E27FC236}">
                  <a16:creationId xmlns:a16="http://schemas.microsoft.com/office/drawing/2014/main" id="{49161DE5-07A3-9B78-8124-4CBD0681EBC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440">
              <a:extLst>
                <a:ext uri="{FF2B5EF4-FFF2-40B4-BE49-F238E27FC236}">
                  <a16:creationId xmlns:a16="http://schemas.microsoft.com/office/drawing/2014/main" id="{53F3B992-1AEF-7D87-4F96-31AFD8AC0F21}"/>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Freeform 441">
              <a:extLst>
                <a:ext uri="{FF2B5EF4-FFF2-40B4-BE49-F238E27FC236}">
                  <a16:creationId xmlns:a16="http://schemas.microsoft.com/office/drawing/2014/main" id="{5300C617-319C-9C4E-37C5-9B68A0450AE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442">
              <a:extLst>
                <a:ext uri="{FF2B5EF4-FFF2-40B4-BE49-F238E27FC236}">
                  <a16:creationId xmlns:a16="http://schemas.microsoft.com/office/drawing/2014/main" id="{11038D8D-7D4A-5399-DAEC-DF4788F9868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Oval 443">
              <a:extLst>
                <a:ext uri="{FF2B5EF4-FFF2-40B4-BE49-F238E27FC236}">
                  <a16:creationId xmlns:a16="http://schemas.microsoft.com/office/drawing/2014/main" id="{10157CFA-F41F-1FFF-68DD-635AB93A134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Oval 444">
              <a:extLst>
                <a:ext uri="{FF2B5EF4-FFF2-40B4-BE49-F238E27FC236}">
                  <a16:creationId xmlns:a16="http://schemas.microsoft.com/office/drawing/2014/main" id="{B7940A9E-A578-F60A-94B3-3075B72E0722}"/>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445">
              <a:extLst>
                <a:ext uri="{FF2B5EF4-FFF2-40B4-BE49-F238E27FC236}">
                  <a16:creationId xmlns:a16="http://schemas.microsoft.com/office/drawing/2014/main" id="{1F718683-828E-F00B-ADB7-968CF79EC878}"/>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446">
              <a:extLst>
                <a:ext uri="{FF2B5EF4-FFF2-40B4-BE49-F238E27FC236}">
                  <a16:creationId xmlns:a16="http://schemas.microsoft.com/office/drawing/2014/main" id="{0C7588BD-2949-A61F-69D7-4086078086D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458">
              <a:extLst>
                <a:ext uri="{FF2B5EF4-FFF2-40B4-BE49-F238E27FC236}">
                  <a16:creationId xmlns:a16="http://schemas.microsoft.com/office/drawing/2014/main" id="{08F10C8D-00C5-D7FC-888E-62233321E90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459">
              <a:extLst>
                <a:ext uri="{FF2B5EF4-FFF2-40B4-BE49-F238E27FC236}">
                  <a16:creationId xmlns:a16="http://schemas.microsoft.com/office/drawing/2014/main" id="{499B3F6B-7B05-886E-A0BE-BA6F724DA21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460">
              <a:extLst>
                <a:ext uri="{FF2B5EF4-FFF2-40B4-BE49-F238E27FC236}">
                  <a16:creationId xmlns:a16="http://schemas.microsoft.com/office/drawing/2014/main" id="{BAE165A0-6F15-A878-0345-4204A9628278}"/>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461">
              <a:extLst>
                <a:ext uri="{FF2B5EF4-FFF2-40B4-BE49-F238E27FC236}">
                  <a16:creationId xmlns:a16="http://schemas.microsoft.com/office/drawing/2014/main" id="{2B5D4927-B844-2FC4-0651-9F09402D7347}"/>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462">
              <a:extLst>
                <a:ext uri="{FF2B5EF4-FFF2-40B4-BE49-F238E27FC236}">
                  <a16:creationId xmlns:a16="http://schemas.microsoft.com/office/drawing/2014/main" id="{2A7C02A9-A9AB-4719-2976-A05E3C02DD70}"/>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463">
              <a:extLst>
                <a:ext uri="{FF2B5EF4-FFF2-40B4-BE49-F238E27FC236}">
                  <a16:creationId xmlns:a16="http://schemas.microsoft.com/office/drawing/2014/main" id="{2560C22F-EEA2-3C71-00F4-702FA9D11DD4}"/>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464">
              <a:extLst>
                <a:ext uri="{FF2B5EF4-FFF2-40B4-BE49-F238E27FC236}">
                  <a16:creationId xmlns:a16="http://schemas.microsoft.com/office/drawing/2014/main" id="{9BF87EDD-DCEB-8379-B695-60C1457C65BD}"/>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465">
              <a:extLst>
                <a:ext uri="{FF2B5EF4-FFF2-40B4-BE49-F238E27FC236}">
                  <a16:creationId xmlns:a16="http://schemas.microsoft.com/office/drawing/2014/main" id="{529B08BA-BFA1-0358-D942-0CFC63A5A6E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466">
              <a:extLst>
                <a:ext uri="{FF2B5EF4-FFF2-40B4-BE49-F238E27FC236}">
                  <a16:creationId xmlns:a16="http://schemas.microsoft.com/office/drawing/2014/main" id="{DD5F57BD-E26D-72F2-9541-46A5108D86D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478">
              <a:extLst>
                <a:ext uri="{FF2B5EF4-FFF2-40B4-BE49-F238E27FC236}">
                  <a16:creationId xmlns:a16="http://schemas.microsoft.com/office/drawing/2014/main" id="{B4C432B0-BEB2-380B-F551-0A7199AB2E5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Freeform 479">
              <a:extLst>
                <a:ext uri="{FF2B5EF4-FFF2-40B4-BE49-F238E27FC236}">
                  <a16:creationId xmlns:a16="http://schemas.microsoft.com/office/drawing/2014/main" id="{AD41CA35-6E62-086A-C6B4-23D6F2E17B60}"/>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Freeform 480">
              <a:extLst>
                <a:ext uri="{FF2B5EF4-FFF2-40B4-BE49-F238E27FC236}">
                  <a16:creationId xmlns:a16="http://schemas.microsoft.com/office/drawing/2014/main" id="{915A92BC-299A-89F4-3162-2229D674FB23}"/>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481">
              <a:extLst>
                <a:ext uri="{FF2B5EF4-FFF2-40B4-BE49-F238E27FC236}">
                  <a16:creationId xmlns:a16="http://schemas.microsoft.com/office/drawing/2014/main" id="{95A0D4F1-6935-B633-C438-2C2FE431D260}"/>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482">
              <a:extLst>
                <a:ext uri="{FF2B5EF4-FFF2-40B4-BE49-F238E27FC236}">
                  <a16:creationId xmlns:a16="http://schemas.microsoft.com/office/drawing/2014/main" id="{93C0E57D-98AF-9A8F-7382-105E6C071F22}"/>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483">
              <a:extLst>
                <a:ext uri="{FF2B5EF4-FFF2-40B4-BE49-F238E27FC236}">
                  <a16:creationId xmlns:a16="http://schemas.microsoft.com/office/drawing/2014/main" id="{7BC30182-32B4-A8BE-A012-FB5F6E350645}"/>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484">
              <a:extLst>
                <a:ext uri="{FF2B5EF4-FFF2-40B4-BE49-F238E27FC236}">
                  <a16:creationId xmlns:a16="http://schemas.microsoft.com/office/drawing/2014/main" id="{A4AFC230-8A26-2BD6-3BA4-FA5D42D222E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485">
              <a:extLst>
                <a:ext uri="{FF2B5EF4-FFF2-40B4-BE49-F238E27FC236}">
                  <a16:creationId xmlns:a16="http://schemas.microsoft.com/office/drawing/2014/main" id="{196B6DFC-26A9-1983-9881-7AA62700FB6B}"/>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486">
              <a:extLst>
                <a:ext uri="{FF2B5EF4-FFF2-40B4-BE49-F238E27FC236}">
                  <a16:creationId xmlns:a16="http://schemas.microsoft.com/office/drawing/2014/main" id="{543E5B3F-A994-6576-47CD-A931CED1954C}"/>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498">
              <a:extLst>
                <a:ext uri="{FF2B5EF4-FFF2-40B4-BE49-F238E27FC236}">
                  <a16:creationId xmlns:a16="http://schemas.microsoft.com/office/drawing/2014/main" id="{F1EE7854-91B7-89C0-4118-5FE17CB48540}"/>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Oval 499">
              <a:extLst>
                <a:ext uri="{FF2B5EF4-FFF2-40B4-BE49-F238E27FC236}">
                  <a16:creationId xmlns:a16="http://schemas.microsoft.com/office/drawing/2014/main" id="{6130D860-D444-5ECA-7625-DC9C59C6D9CD}"/>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00">
              <a:extLst>
                <a:ext uri="{FF2B5EF4-FFF2-40B4-BE49-F238E27FC236}">
                  <a16:creationId xmlns:a16="http://schemas.microsoft.com/office/drawing/2014/main" id="{1ED566D0-6EC4-8444-501C-5535EED9F46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01">
              <a:extLst>
                <a:ext uri="{FF2B5EF4-FFF2-40B4-BE49-F238E27FC236}">
                  <a16:creationId xmlns:a16="http://schemas.microsoft.com/office/drawing/2014/main" id="{75402C3D-A4B2-8A73-6285-A6DDD93750D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02">
              <a:extLst>
                <a:ext uri="{FF2B5EF4-FFF2-40B4-BE49-F238E27FC236}">
                  <a16:creationId xmlns:a16="http://schemas.microsoft.com/office/drawing/2014/main" id="{CB03C726-9602-D7DC-4C32-AB6FAB50E34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03">
              <a:extLst>
                <a:ext uri="{FF2B5EF4-FFF2-40B4-BE49-F238E27FC236}">
                  <a16:creationId xmlns:a16="http://schemas.microsoft.com/office/drawing/2014/main" id="{691FD724-969D-EB12-AFE2-641624DA922D}"/>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04">
              <a:extLst>
                <a:ext uri="{FF2B5EF4-FFF2-40B4-BE49-F238E27FC236}">
                  <a16:creationId xmlns:a16="http://schemas.microsoft.com/office/drawing/2014/main" id="{8A1F3841-03B8-284B-E3CF-AA833ED6106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05">
              <a:extLst>
                <a:ext uri="{FF2B5EF4-FFF2-40B4-BE49-F238E27FC236}">
                  <a16:creationId xmlns:a16="http://schemas.microsoft.com/office/drawing/2014/main" id="{86DC976C-2D94-D38B-5073-26953477E0F2}"/>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06">
              <a:extLst>
                <a:ext uri="{FF2B5EF4-FFF2-40B4-BE49-F238E27FC236}">
                  <a16:creationId xmlns:a16="http://schemas.microsoft.com/office/drawing/2014/main" id="{5B652EF3-B7CC-1F16-063A-3C1F43B35E6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Oval 518">
              <a:extLst>
                <a:ext uri="{FF2B5EF4-FFF2-40B4-BE49-F238E27FC236}">
                  <a16:creationId xmlns:a16="http://schemas.microsoft.com/office/drawing/2014/main" id="{C75DA373-977C-C7FB-A51F-0E7ADA953EE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19">
              <a:extLst>
                <a:ext uri="{FF2B5EF4-FFF2-40B4-BE49-F238E27FC236}">
                  <a16:creationId xmlns:a16="http://schemas.microsoft.com/office/drawing/2014/main" id="{804AAD77-DE2B-102F-576F-184222CA7014}"/>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20">
              <a:extLst>
                <a:ext uri="{FF2B5EF4-FFF2-40B4-BE49-F238E27FC236}">
                  <a16:creationId xmlns:a16="http://schemas.microsoft.com/office/drawing/2014/main" id="{7C22ED0C-CC7D-93DF-E8F4-611D8AE9542A}"/>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21">
              <a:extLst>
                <a:ext uri="{FF2B5EF4-FFF2-40B4-BE49-F238E27FC236}">
                  <a16:creationId xmlns:a16="http://schemas.microsoft.com/office/drawing/2014/main" id="{A88C632A-5DA2-03A0-DF1D-609CBE962B5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22">
              <a:extLst>
                <a:ext uri="{FF2B5EF4-FFF2-40B4-BE49-F238E27FC236}">
                  <a16:creationId xmlns:a16="http://schemas.microsoft.com/office/drawing/2014/main" id="{B5BEAE05-6D80-186E-36CF-0AEA4713D466}"/>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23">
              <a:extLst>
                <a:ext uri="{FF2B5EF4-FFF2-40B4-BE49-F238E27FC236}">
                  <a16:creationId xmlns:a16="http://schemas.microsoft.com/office/drawing/2014/main" id="{0487BF27-53F8-8FA0-42C0-239C5ECBC4B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Freeform 524">
              <a:extLst>
                <a:ext uri="{FF2B5EF4-FFF2-40B4-BE49-F238E27FC236}">
                  <a16:creationId xmlns:a16="http://schemas.microsoft.com/office/drawing/2014/main" id="{E49FA7B6-2547-F65D-1B93-33859EE5728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25">
              <a:extLst>
                <a:ext uri="{FF2B5EF4-FFF2-40B4-BE49-F238E27FC236}">
                  <a16:creationId xmlns:a16="http://schemas.microsoft.com/office/drawing/2014/main" id="{1EE9A3C6-383B-C936-EA4D-F5D94D84B418}"/>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26">
              <a:extLst>
                <a:ext uri="{FF2B5EF4-FFF2-40B4-BE49-F238E27FC236}">
                  <a16:creationId xmlns:a16="http://schemas.microsoft.com/office/drawing/2014/main" id="{03A5E4E6-D91B-1015-1007-BFB0CACD5B3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38">
              <a:extLst>
                <a:ext uri="{FF2B5EF4-FFF2-40B4-BE49-F238E27FC236}">
                  <a16:creationId xmlns:a16="http://schemas.microsoft.com/office/drawing/2014/main" id="{31BADE55-464A-8B70-4C55-576193B5889B}"/>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Freeform 539">
              <a:extLst>
                <a:ext uri="{FF2B5EF4-FFF2-40B4-BE49-F238E27FC236}">
                  <a16:creationId xmlns:a16="http://schemas.microsoft.com/office/drawing/2014/main" id="{64C1B046-1FE7-7211-F42D-9C4F436CC4A0}"/>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40">
              <a:extLst>
                <a:ext uri="{FF2B5EF4-FFF2-40B4-BE49-F238E27FC236}">
                  <a16:creationId xmlns:a16="http://schemas.microsoft.com/office/drawing/2014/main" id="{2EAC4B37-3920-0FA7-0A68-E018670246B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Oval 541">
              <a:extLst>
                <a:ext uri="{FF2B5EF4-FFF2-40B4-BE49-F238E27FC236}">
                  <a16:creationId xmlns:a16="http://schemas.microsoft.com/office/drawing/2014/main" id="{F40761D5-6431-D7FC-EBB4-4E3551CA6236}"/>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42">
              <a:extLst>
                <a:ext uri="{FF2B5EF4-FFF2-40B4-BE49-F238E27FC236}">
                  <a16:creationId xmlns:a16="http://schemas.microsoft.com/office/drawing/2014/main" id="{BB73C7BF-9530-3229-E720-A8E5A7DD2304}"/>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43">
              <a:extLst>
                <a:ext uri="{FF2B5EF4-FFF2-40B4-BE49-F238E27FC236}">
                  <a16:creationId xmlns:a16="http://schemas.microsoft.com/office/drawing/2014/main" id="{6563E250-B86A-2C10-33F1-2BCF4348D794}"/>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44">
              <a:extLst>
                <a:ext uri="{FF2B5EF4-FFF2-40B4-BE49-F238E27FC236}">
                  <a16:creationId xmlns:a16="http://schemas.microsoft.com/office/drawing/2014/main" id="{B42905EA-8D34-BD31-2892-C066806D83BB}"/>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45">
              <a:extLst>
                <a:ext uri="{FF2B5EF4-FFF2-40B4-BE49-F238E27FC236}">
                  <a16:creationId xmlns:a16="http://schemas.microsoft.com/office/drawing/2014/main" id="{3FB9B579-8395-4591-C5F9-CBE016E1AA8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46">
              <a:extLst>
                <a:ext uri="{FF2B5EF4-FFF2-40B4-BE49-F238E27FC236}">
                  <a16:creationId xmlns:a16="http://schemas.microsoft.com/office/drawing/2014/main" id="{BFF062EB-A034-1A0F-EC36-57E0A4D1EE7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58">
              <a:extLst>
                <a:ext uri="{FF2B5EF4-FFF2-40B4-BE49-F238E27FC236}">
                  <a16:creationId xmlns:a16="http://schemas.microsoft.com/office/drawing/2014/main" id="{1E4A59B4-E7EF-669C-BE36-DE5426D61C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59">
              <a:extLst>
                <a:ext uri="{FF2B5EF4-FFF2-40B4-BE49-F238E27FC236}">
                  <a16:creationId xmlns:a16="http://schemas.microsoft.com/office/drawing/2014/main" id="{0CBA6348-9401-63C7-7DE1-8ADCD07D2D2B}"/>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Oval 560">
              <a:extLst>
                <a:ext uri="{FF2B5EF4-FFF2-40B4-BE49-F238E27FC236}">
                  <a16:creationId xmlns:a16="http://schemas.microsoft.com/office/drawing/2014/main" id="{E99153CE-3ECD-378B-6E38-D7F266E37708}"/>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Oval 561">
              <a:extLst>
                <a:ext uri="{FF2B5EF4-FFF2-40B4-BE49-F238E27FC236}">
                  <a16:creationId xmlns:a16="http://schemas.microsoft.com/office/drawing/2014/main" id="{643CB6CE-4078-1BCA-4419-1D7BB37AA4B5}"/>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62">
              <a:extLst>
                <a:ext uri="{FF2B5EF4-FFF2-40B4-BE49-F238E27FC236}">
                  <a16:creationId xmlns:a16="http://schemas.microsoft.com/office/drawing/2014/main" id="{A63574FA-3AA1-4F75-8FD9-0C466E012B39}"/>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63">
              <a:extLst>
                <a:ext uri="{FF2B5EF4-FFF2-40B4-BE49-F238E27FC236}">
                  <a16:creationId xmlns:a16="http://schemas.microsoft.com/office/drawing/2014/main" id="{0DB05100-20A3-CAA8-7E81-323FCC17CA1F}"/>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64">
              <a:extLst>
                <a:ext uri="{FF2B5EF4-FFF2-40B4-BE49-F238E27FC236}">
                  <a16:creationId xmlns:a16="http://schemas.microsoft.com/office/drawing/2014/main" id="{BAB04E95-0944-CB97-0016-A4E494BB77F3}"/>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65">
              <a:extLst>
                <a:ext uri="{FF2B5EF4-FFF2-40B4-BE49-F238E27FC236}">
                  <a16:creationId xmlns:a16="http://schemas.microsoft.com/office/drawing/2014/main" id="{1CB139FF-BD6B-2301-82CB-170216AE6EB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Freeform 566">
              <a:extLst>
                <a:ext uri="{FF2B5EF4-FFF2-40B4-BE49-F238E27FC236}">
                  <a16:creationId xmlns:a16="http://schemas.microsoft.com/office/drawing/2014/main" id="{859A53B8-78F2-0810-DD6A-53EE21BDD35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C2923CF-F431-B839-AF07-208B290B7579}"/>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691089AC-784C-8E00-04E8-7EB9345E6236}"/>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1B098E65-068B-A1F5-F307-BC3BEC0D0E2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76B6200E-F75D-B114-F946-755A25852F2F}"/>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73B6EAE6-E34B-588E-46BB-CC6C513B972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DEA0310-C290-7369-039B-2153C3AF9290}"/>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EFD8918-90AF-FBE9-7F14-B4FCECD024B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577D71A9-BA6F-8CBD-6E33-13862B81411F}"/>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BE7ECED0-BABD-9D73-A860-7324232B90F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98">
              <a:extLst>
                <a:ext uri="{FF2B5EF4-FFF2-40B4-BE49-F238E27FC236}">
                  <a16:creationId xmlns:a16="http://schemas.microsoft.com/office/drawing/2014/main" id="{CB72995A-43BB-9886-354D-76ADD6F9EA60}"/>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99">
              <a:extLst>
                <a:ext uri="{FF2B5EF4-FFF2-40B4-BE49-F238E27FC236}">
                  <a16:creationId xmlns:a16="http://schemas.microsoft.com/office/drawing/2014/main" id="{E14CF14F-5A97-9EA1-5F25-6390CD2DD223}"/>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Freeform 600">
              <a:extLst>
                <a:ext uri="{FF2B5EF4-FFF2-40B4-BE49-F238E27FC236}">
                  <a16:creationId xmlns:a16="http://schemas.microsoft.com/office/drawing/2014/main" id="{663BBF12-3A7B-2E6F-F151-B6DBA4C5B816}"/>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Freeform 601">
              <a:extLst>
                <a:ext uri="{FF2B5EF4-FFF2-40B4-BE49-F238E27FC236}">
                  <a16:creationId xmlns:a16="http://schemas.microsoft.com/office/drawing/2014/main" id="{BA0B4491-88B8-20A9-9E68-08875E01B956}"/>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602">
              <a:extLst>
                <a:ext uri="{FF2B5EF4-FFF2-40B4-BE49-F238E27FC236}">
                  <a16:creationId xmlns:a16="http://schemas.microsoft.com/office/drawing/2014/main" id="{D38F8CAC-8AE7-973E-8C1B-D60055FD4AED}"/>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Oval 603">
              <a:extLst>
                <a:ext uri="{FF2B5EF4-FFF2-40B4-BE49-F238E27FC236}">
                  <a16:creationId xmlns:a16="http://schemas.microsoft.com/office/drawing/2014/main" id="{AB777C9D-0D42-A6C0-37E2-34A26F6B0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Oval 604">
              <a:extLst>
                <a:ext uri="{FF2B5EF4-FFF2-40B4-BE49-F238E27FC236}">
                  <a16:creationId xmlns:a16="http://schemas.microsoft.com/office/drawing/2014/main" id="{326498A0-D7B2-6225-0154-7739861055C4}"/>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605">
              <a:extLst>
                <a:ext uri="{FF2B5EF4-FFF2-40B4-BE49-F238E27FC236}">
                  <a16:creationId xmlns:a16="http://schemas.microsoft.com/office/drawing/2014/main" id="{E06EC3D0-0AA0-934F-94FD-A100B4BA4A39}"/>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606">
              <a:extLst>
                <a:ext uri="{FF2B5EF4-FFF2-40B4-BE49-F238E27FC236}">
                  <a16:creationId xmlns:a16="http://schemas.microsoft.com/office/drawing/2014/main" id="{F7BCA102-1A99-D3C5-4A3F-4F3BCC48446B}"/>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 calcmode="lin" valueType="num">
                                      <p:cBhvr additive="base">
                                        <p:cTn id="7" dur="500" fill="hold"/>
                                        <p:tgtEl>
                                          <p:spTgt spid="274"/>
                                        </p:tgtEl>
                                        <p:attrNameLst>
                                          <p:attrName>ppt_x</p:attrName>
                                        </p:attrNameLst>
                                      </p:cBhvr>
                                      <p:tavLst>
                                        <p:tav tm="0">
                                          <p:val>
                                            <p:strVal val="0-#ppt_w/2"/>
                                          </p:val>
                                        </p:tav>
                                        <p:tav tm="100000">
                                          <p:val>
                                            <p:strVal val="#ppt_x"/>
                                          </p:val>
                                        </p:tav>
                                      </p:tavLst>
                                    </p:anim>
                                    <p:anim calcmode="lin" valueType="num">
                                      <p:cBhvr additive="base">
                                        <p:cTn id="8" dur="500" fill="hold"/>
                                        <p:tgtEl>
                                          <p:spTgt spid="2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5"/>
                                        </p:tgtEl>
                                        <p:attrNameLst>
                                          <p:attrName>style.visibility</p:attrName>
                                        </p:attrNameLst>
                                      </p:cBhvr>
                                      <p:to>
                                        <p:strVal val="visible"/>
                                      </p:to>
                                    </p:set>
                                    <p:anim calcmode="lin" valueType="num">
                                      <p:cBhvr additive="base">
                                        <p:cTn id="11" dur="500" fill="hold"/>
                                        <p:tgtEl>
                                          <p:spTgt spid="275"/>
                                        </p:tgtEl>
                                        <p:attrNameLst>
                                          <p:attrName>ppt_x</p:attrName>
                                        </p:attrNameLst>
                                      </p:cBhvr>
                                      <p:tavLst>
                                        <p:tav tm="0">
                                          <p:val>
                                            <p:strVal val="0-#ppt_w/2"/>
                                          </p:val>
                                        </p:tav>
                                        <p:tav tm="100000">
                                          <p:val>
                                            <p:strVal val="#ppt_x"/>
                                          </p:val>
                                        </p:tav>
                                      </p:tavLst>
                                    </p:anim>
                                    <p:anim calcmode="lin" valueType="num">
                                      <p:cBhvr additive="base">
                                        <p:cTn id="12" dur="500" fill="hold"/>
                                        <p:tgtEl>
                                          <p:spTgt spid="275"/>
                                        </p:tgtEl>
                                        <p:attrNameLst>
                                          <p:attrName>ppt_y</p:attrName>
                                        </p:attrNameLst>
                                      </p:cBhvr>
                                      <p:tavLst>
                                        <p:tav tm="0">
                                          <p:val>
                                            <p:strVal val="#ppt_y"/>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anim calcmode="lin" valueType="num">
                                      <p:cBhvr additive="base">
                                        <p:cTn id="15" dur="500" fill="hold"/>
                                        <p:tgtEl>
                                          <p:spTgt spid="267"/>
                                        </p:tgtEl>
                                        <p:attrNameLst>
                                          <p:attrName>ppt_x</p:attrName>
                                        </p:attrNameLst>
                                      </p:cBhvr>
                                      <p:tavLst>
                                        <p:tav tm="0">
                                          <p:val>
                                            <p:strVal val="1+#ppt_w/2"/>
                                          </p:val>
                                        </p:tav>
                                        <p:tav tm="100000">
                                          <p:val>
                                            <p:strVal val="#ppt_x"/>
                                          </p:val>
                                        </p:tav>
                                      </p:tavLst>
                                    </p:anim>
                                    <p:anim calcmode="lin" valueType="num">
                                      <p:cBhvr additive="base">
                                        <p:cTn id="16" dur="500" fill="hold"/>
                                        <p:tgtEl>
                                          <p:spTgt spid="267"/>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98"/>
                                        </p:tgtEl>
                                        <p:attrNameLst>
                                          <p:attrName>style.visibility</p:attrName>
                                        </p:attrNameLst>
                                      </p:cBhvr>
                                      <p:to>
                                        <p:strVal val="visible"/>
                                      </p:to>
                                    </p:set>
                                    <p:anim calcmode="lin" valueType="num">
                                      <p:cBhvr additive="base">
                                        <p:cTn id="19" dur="500" fill="hold"/>
                                        <p:tgtEl>
                                          <p:spTgt spid="398"/>
                                        </p:tgtEl>
                                        <p:attrNameLst>
                                          <p:attrName>ppt_x</p:attrName>
                                        </p:attrNameLst>
                                      </p:cBhvr>
                                      <p:tavLst>
                                        <p:tav tm="0">
                                          <p:val>
                                            <p:strVal val="1+#ppt_w/2"/>
                                          </p:val>
                                        </p:tav>
                                        <p:tav tm="100000">
                                          <p:val>
                                            <p:strVal val="#ppt_x"/>
                                          </p:val>
                                        </p:tav>
                                      </p:tavLst>
                                    </p:anim>
                                    <p:anim calcmode="lin" valueType="num">
                                      <p:cBhvr additive="base">
                                        <p:cTn id="20" dur="500" fill="hold"/>
                                        <p:tgtEl>
                                          <p:spTgt spid="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1" y="1329448"/>
            <a:ext cx="3848100" cy="2295727"/>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15;p16">
            <a:extLst>
              <a:ext uri="{FF2B5EF4-FFF2-40B4-BE49-F238E27FC236}">
                <a16:creationId xmlns:a16="http://schemas.microsoft.com/office/drawing/2014/main" id="{D6B7CA12-FE1F-2746-7F5B-05BDFED037C8}"/>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29" name="Freeform 881">
            <a:extLst>
              <a:ext uri="{FF2B5EF4-FFF2-40B4-BE49-F238E27FC236}">
                <a16:creationId xmlns:a16="http://schemas.microsoft.com/office/drawing/2014/main" id="{33D62BF4-CE4A-CC32-6749-C82822B15E27}"/>
              </a:ext>
            </a:extLst>
          </p:cNvPr>
          <p:cNvSpPr>
            <a:spLocks/>
          </p:cNvSpPr>
          <p:nvPr userDrawn="1"/>
        </p:nvSpPr>
        <p:spPr bwMode="auto">
          <a:xfrm>
            <a:off x="8421714" y="440228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Marcador de posición de imagen 3">
            <a:extLst>
              <a:ext uri="{FF2B5EF4-FFF2-40B4-BE49-F238E27FC236}">
                <a16:creationId xmlns:a16="http://schemas.microsoft.com/office/drawing/2014/main" id="{78163A04-F440-4CB0-883C-6D1759740DAF}"/>
              </a:ext>
            </a:extLst>
          </p:cNvPr>
          <p:cNvSpPr>
            <a:spLocks noGrp="1"/>
          </p:cNvSpPr>
          <p:nvPr>
            <p:ph type="pic" sz="quarter" idx="10"/>
          </p:nvPr>
        </p:nvSpPr>
        <p:spPr>
          <a:xfrm>
            <a:off x="5124450" y="1337435"/>
            <a:ext cx="3295650" cy="2804616"/>
          </a:xfrm>
          <a:prstGeom prst="roundRect">
            <a:avLst>
              <a:gd name="adj" fmla="val 7665"/>
            </a:avLst>
          </a:prstGeom>
        </p:spPr>
        <p:txBody>
          <a:bodyPr/>
          <a:lstStyle/>
          <a:p>
            <a:endParaRPr lang="es-ES" dirty="0"/>
          </a:p>
        </p:txBody>
      </p:sp>
      <p:grpSp>
        <p:nvGrpSpPr>
          <p:cNvPr id="578" name="Grupo 577">
            <a:extLst>
              <a:ext uri="{FF2B5EF4-FFF2-40B4-BE49-F238E27FC236}">
                <a16:creationId xmlns:a16="http://schemas.microsoft.com/office/drawing/2014/main" id="{00D8ADC7-E891-4522-BF50-4F26751CD6C8}"/>
              </a:ext>
            </a:extLst>
          </p:cNvPr>
          <p:cNvGrpSpPr/>
          <p:nvPr userDrawn="1"/>
        </p:nvGrpSpPr>
        <p:grpSpPr>
          <a:xfrm flipH="1">
            <a:off x="-132623" y="3762786"/>
            <a:ext cx="1507863" cy="1510278"/>
            <a:chOff x="39184" y="-151930"/>
            <a:chExt cx="1309806" cy="1311904"/>
          </a:xfrm>
          <a:solidFill>
            <a:schemeClr val="accent1"/>
          </a:solidFill>
        </p:grpSpPr>
        <p:sp>
          <p:nvSpPr>
            <p:cNvPr id="579" name="Oval 357">
              <a:extLst>
                <a:ext uri="{FF2B5EF4-FFF2-40B4-BE49-F238E27FC236}">
                  <a16:creationId xmlns:a16="http://schemas.microsoft.com/office/drawing/2014/main" id="{79653F58-25F7-7579-CCB7-93F993438483}"/>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358">
              <a:extLst>
                <a:ext uri="{FF2B5EF4-FFF2-40B4-BE49-F238E27FC236}">
                  <a16:creationId xmlns:a16="http://schemas.microsoft.com/office/drawing/2014/main" id="{F925F502-36A2-7DF8-047B-C36B6CAE904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359">
              <a:extLst>
                <a:ext uri="{FF2B5EF4-FFF2-40B4-BE49-F238E27FC236}">
                  <a16:creationId xmlns:a16="http://schemas.microsoft.com/office/drawing/2014/main" id="{A3D07A5F-7B8C-1E31-01E7-321357EDFDE2}"/>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360">
              <a:extLst>
                <a:ext uri="{FF2B5EF4-FFF2-40B4-BE49-F238E27FC236}">
                  <a16:creationId xmlns:a16="http://schemas.microsoft.com/office/drawing/2014/main" id="{BB2BD9EF-F417-CE5D-5F70-BD79146DFB6F}"/>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361">
              <a:extLst>
                <a:ext uri="{FF2B5EF4-FFF2-40B4-BE49-F238E27FC236}">
                  <a16:creationId xmlns:a16="http://schemas.microsoft.com/office/drawing/2014/main" id="{439D1C34-888D-556F-AE64-F188A9DFB46E}"/>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362">
              <a:extLst>
                <a:ext uri="{FF2B5EF4-FFF2-40B4-BE49-F238E27FC236}">
                  <a16:creationId xmlns:a16="http://schemas.microsoft.com/office/drawing/2014/main" id="{0FB9D91C-A73A-B292-5291-2525575E67C7}"/>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363">
              <a:extLst>
                <a:ext uri="{FF2B5EF4-FFF2-40B4-BE49-F238E27FC236}">
                  <a16:creationId xmlns:a16="http://schemas.microsoft.com/office/drawing/2014/main" id="{8C2D492C-8FCF-61F3-BFB2-D95BF3308A7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364">
              <a:extLst>
                <a:ext uri="{FF2B5EF4-FFF2-40B4-BE49-F238E27FC236}">
                  <a16:creationId xmlns:a16="http://schemas.microsoft.com/office/drawing/2014/main" id="{2804C858-571F-7066-80C5-36312EF1A740}"/>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365">
              <a:extLst>
                <a:ext uri="{FF2B5EF4-FFF2-40B4-BE49-F238E27FC236}">
                  <a16:creationId xmlns:a16="http://schemas.microsoft.com/office/drawing/2014/main" id="{C5A88FA7-5AE9-C482-BAA0-BBA2D2D483C6}"/>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377">
              <a:extLst>
                <a:ext uri="{FF2B5EF4-FFF2-40B4-BE49-F238E27FC236}">
                  <a16:creationId xmlns:a16="http://schemas.microsoft.com/office/drawing/2014/main" id="{BF746621-3FC2-1AA3-4477-46F5C849EA8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378">
              <a:extLst>
                <a:ext uri="{FF2B5EF4-FFF2-40B4-BE49-F238E27FC236}">
                  <a16:creationId xmlns:a16="http://schemas.microsoft.com/office/drawing/2014/main" id="{77B0826C-0D13-65F7-2576-47F2F0A1EBE6}"/>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Oval 379">
              <a:extLst>
                <a:ext uri="{FF2B5EF4-FFF2-40B4-BE49-F238E27FC236}">
                  <a16:creationId xmlns:a16="http://schemas.microsoft.com/office/drawing/2014/main" id="{76F2B53E-AA98-A5A3-FC31-9F201E245AF7}"/>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380">
              <a:extLst>
                <a:ext uri="{FF2B5EF4-FFF2-40B4-BE49-F238E27FC236}">
                  <a16:creationId xmlns:a16="http://schemas.microsoft.com/office/drawing/2014/main" id="{9D7CD264-F0B7-101E-C9BB-7CE280CCBB3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Freeform 381">
              <a:extLst>
                <a:ext uri="{FF2B5EF4-FFF2-40B4-BE49-F238E27FC236}">
                  <a16:creationId xmlns:a16="http://schemas.microsoft.com/office/drawing/2014/main" id="{2E7B0038-45C4-315E-3CA3-1ABB864254D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Freeform 382">
              <a:extLst>
                <a:ext uri="{FF2B5EF4-FFF2-40B4-BE49-F238E27FC236}">
                  <a16:creationId xmlns:a16="http://schemas.microsoft.com/office/drawing/2014/main" id="{FB88DAAC-328B-E5E6-36AD-C4F88286CB1B}"/>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383">
              <a:extLst>
                <a:ext uri="{FF2B5EF4-FFF2-40B4-BE49-F238E27FC236}">
                  <a16:creationId xmlns:a16="http://schemas.microsoft.com/office/drawing/2014/main" id="{B6FF4721-F5DD-D643-D5EA-B7A2444AB28C}"/>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384">
              <a:extLst>
                <a:ext uri="{FF2B5EF4-FFF2-40B4-BE49-F238E27FC236}">
                  <a16:creationId xmlns:a16="http://schemas.microsoft.com/office/drawing/2014/main" id="{FB6552C2-E8AF-A7F9-BF28-5A8317354270}"/>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385">
              <a:extLst>
                <a:ext uri="{FF2B5EF4-FFF2-40B4-BE49-F238E27FC236}">
                  <a16:creationId xmlns:a16="http://schemas.microsoft.com/office/drawing/2014/main" id="{26D4220F-586D-96C2-7013-0162E8BA6EA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397">
              <a:extLst>
                <a:ext uri="{FF2B5EF4-FFF2-40B4-BE49-F238E27FC236}">
                  <a16:creationId xmlns:a16="http://schemas.microsoft.com/office/drawing/2014/main" id="{2AB60C06-B3BD-3336-B2B5-181C6A13296B}"/>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398">
              <a:extLst>
                <a:ext uri="{FF2B5EF4-FFF2-40B4-BE49-F238E27FC236}">
                  <a16:creationId xmlns:a16="http://schemas.microsoft.com/office/drawing/2014/main" id="{023AE478-FDFF-A76D-8F8D-D6511CDEECAE}"/>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Oval 399">
              <a:extLst>
                <a:ext uri="{FF2B5EF4-FFF2-40B4-BE49-F238E27FC236}">
                  <a16:creationId xmlns:a16="http://schemas.microsoft.com/office/drawing/2014/main" id="{436CCADC-EE90-3883-C143-291045E64DC7}"/>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Oval 400">
              <a:extLst>
                <a:ext uri="{FF2B5EF4-FFF2-40B4-BE49-F238E27FC236}">
                  <a16:creationId xmlns:a16="http://schemas.microsoft.com/office/drawing/2014/main" id="{24CCB7D4-70BC-C439-2D14-087826983FE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Freeform 401">
              <a:extLst>
                <a:ext uri="{FF2B5EF4-FFF2-40B4-BE49-F238E27FC236}">
                  <a16:creationId xmlns:a16="http://schemas.microsoft.com/office/drawing/2014/main" id="{4B7B3F07-AB41-3C8F-F88B-81FD17BC6C9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402">
              <a:extLst>
                <a:ext uri="{FF2B5EF4-FFF2-40B4-BE49-F238E27FC236}">
                  <a16:creationId xmlns:a16="http://schemas.microsoft.com/office/drawing/2014/main" id="{75290AFC-814D-4866-5434-BD365BF51F8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403">
              <a:extLst>
                <a:ext uri="{FF2B5EF4-FFF2-40B4-BE49-F238E27FC236}">
                  <a16:creationId xmlns:a16="http://schemas.microsoft.com/office/drawing/2014/main" id="{9AED5218-B5A1-DFA6-2F38-772370657D73}"/>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404">
              <a:extLst>
                <a:ext uri="{FF2B5EF4-FFF2-40B4-BE49-F238E27FC236}">
                  <a16:creationId xmlns:a16="http://schemas.microsoft.com/office/drawing/2014/main" id="{4E997065-DC09-6558-53F0-2055DD01033C}"/>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405">
              <a:extLst>
                <a:ext uri="{FF2B5EF4-FFF2-40B4-BE49-F238E27FC236}">
                  <a16:creationId xmlns:a16="http://schemas.microsoft.com/office/drawing/2014/main" id="{1FC2B492-CA3C-E997-C813-80B6D04B553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418">
              <a:extLst>
                <a:ext uri="{FF2B5EF4-FFF2-40B4-BE49-F238E27FC236}">
                  <a16:creationId xmlns:a16="http://schemas.microsoft.com/office/drawing/2014/main" id="{E8979222-37CF-59F8-F769-3232233A3DB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419">
              <a:extLst>
                <a:ext uri="{FF2B5EF4-FFF2-40B4-BE49-F238E27FC236}">
                  <a16:creationId xmlns:a16="http://schemas.microsoft.com/office/drawing/2014/main" id="{78635079-B048-AF9B-A49E-930F5F3EB39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420">
              <a:extLst>
                <a:ext uri="{FF2B5EF4-FFF2-40B4-BE49-F238E27FC236}">
                  <a16:creationId xmlns:a16="http://schemas.microsoft.com/office/drawing/2014/main" id="{CD59F882-D4C7-3678-4DCE-12ABAC51AEF5}"/>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421">
              <a:extLst>
                <a:ext uri="{FF2B5EF4-FFF2-40B4-BE49-F238E27FC236}">
                  <a16:creationId xmlns:a16="http://schemas.microsoft.com/office/drawing/2014/main" id="{12425F26-A64B-7D95-2485-FE8AF40F367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422">
              <a:extLst>
                <a:ext uri="{FF2B5EF4-FFF2-40B4-BE49-F238E27FC236}">
                  <a16:creationId xmlns:a16="http://schemas.microsoft.com/office/drawing/2014/main" id="{2E07A129-7B59-01D9-A617-91000174515A}"/>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Oval 423">
              <a:extLst>
                <a:ext uri="{FF2B5EF4-FFF2-40B4-BE49-F238E27FC236}">
                  <a16:creationId xmlns:a16="http://schemas.microsoft.com/office/drawing/2014/main" id="{FDFD7E96-392F-D3DA-F1CB-4E49D9C5B53F}"/>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Freeform 424">
              <a:extLst>
                <a:ext uri="{FF2B5EF4-FFF2-40B4-BE49-F238E27FC236}">
                  <a16:creationId xmlns:a16="http://schemas.microsoft.com/office/drawing/2014/main" id="{7C6C95A9-3F6A-AE0E-FDE7-E839CC492B3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Freeform 425">
              <a:extLst>
                <a:ext uri="{FF2B5EF4-FFF2-40B4-BE49-F238E27FC236}">
                  <a16:creationId xmlns:a16="http://schemas.microsoft.com/office/drawing/2014/main" id="{18BD09AC-C195-E1D0-0C09-924BBB36F800}"/>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426">
              <a:extLst>
                <a:ext uri="{FF2B5EF4-FFF2-40B4-BE49-F238E27FC236}">
                  <a16:creationId xmlns:a16="http://schemas.microsoft.com/office/drawing/2014/main" id="{099C463A-C32B-B2BA-1CAC-33E73B8E4718}"/>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438">
              <a:extLst>
                <a:ext uri="{FF2B5EF4-FFF2-40B4-BE49-F238E27FC236}">
                  <a16:creationId xmlns:a16="http://schemas.microsoft.com/office/drawing/2014/main" id="{12A33860-5D2A-2D78-295F-8CD5345BB387}"/>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439">
              <a:extLst>
                <a:ext uri="{FF2B5EF4-FFF2-40B4-BE49-F238E27FC236}">
                  <a16:creationId xmlns:a16="http://schemas.microsoft.com/office/drawing/2014/main" id="{B3D10206-E208-E679-035F-A556DDCDFD5F}"/>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440">
              <a:extLst>
                <a:ext uri="{FF2B5EF4-FFF2-40B4-BE49-F238E27FC236}">
                  <a16:creationId xmlns:a16="http://schemas.microsoft.com/office/drawing/2014/main" id="{A51EBC09-168E-0130-2159-309E285DA7E3}"/>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441">
              <a:extLst>
                <a:ext uri="{FF2B5EF4-FFF2-40B4-BE49-F238E27FC236}">
                  <a16:creationId xmlns:a16="http://schemas.microsoft.com/office/drawing/2014/main" id="{C4402B8B-29A4-BF30-611B-8133336E2966}"/>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442">
              <a:extLst>
                <a:ext uri="{FF2B5EF4-FFF2-40B4-BE49-F238E27FC236}">
                  <a16:creationId xmlns:a16="http://schemas.microsoft.com/office/drawing/2014/main" id="{721509AE-D02C-9FEA-B587-8EBCBF09A771}"/>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Oval 443">
              <a:extLst>
                <a:ext uri="{FF2B5EF4-FFF2-40B4-BE49-F238E27FC236}">
                  <a16:creationId xmlns:a16="http://schemas.microsoft.com/office/drawing/2014/main" id="{787BC33F-D530-B0FE-C1F9-17CAF5A654D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444">
              <a:extLst>
                <a:ext uri="{FF2B5EF4-FFF2-40B4-BE49-F238E27FC236}">
                  <a16:creationId xmlns:a16="http://schemas.microsoft.com/office/drawing/2014/main" id="{455A4D88-1EBA-304D-762B-3A0E9CB85109}"/>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Freeform 445">
              <a:extLst>
                <a:ext uri="{FF2B5EF4-FFF2-40B4-BE49-F238E27FC236}">
                  <a16:creationId xmlns:a16="http://schemas.microsoft.com/office/drawing/2014/main" id="{FD53EBBF-8A5D-54E1-35C1-F0C852447BA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446">
              <a:extLst>
                <a:ext uri="{FF2B5EF4-FFF2-40B4-BE49-F238E27FC236}">
                  <a16:creationId xmlns:a16="http://schemas.microsoft.com/office/drawing/2014/main" id="{F7F4936A-9B65-208E-0C9D-19DD9DA387F4}"/>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458">
              <a:extLst>
                <a:ext uri="{FF2B5EF4-FFF2-40B4-BE49-F238E27FC236}">
                  <a16:creationId xmlns:a16="http://schemas.microsoft.com/office/drawing/2014/main" id="{36B1001A-8950-D531-5685-EDC322A91271}"/>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459">
              <a:extLst>
                <a:ext uri="{FF2B5EF4-FFF2-40B4-BE49-F238E27FC236}">
                  <a16:creationId xmlns:a16="http://schemas.microsoft.com/office/drawing/2014/main" id="{FDB0D192-F3F2-0B2F-A58B-139DA20636E8}"/>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460">
              <a:extLst>
                <a:ext uri="{FF2B5EF4-FFF2-40B4-BE49-F238E27FC236}">
                  <a16:creationId xmlns:a16="http://schemas.microsoft.com/office/drawing/2014/main" id="{84D317F8-6BDA-949C-ADB7-BB7ED3556C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461">
              <a:extLst>
                <a:ext uri="{FF2B5EF4-FFF2-40B4-BE49-F238E27FC236}">
                  <a16:creationId xmlns:a16="http://schemas.microsoft.com/office/drawing/2014/main" id="{259BDD6C-E6DB-ACF9-BD62-3A4C6750E93B}"/>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462">
              <a:extLst>
                <a:ext uri="{FF2B5EF4-FFF2-40B4-BE49-F238E27FC236}">
                  <a16:creationId xmlns:a16="http://schemas.microsoft.com/office/drawing/2014/main" id="{689B75B9-2D80-9D74-C83D-31B73433E171}"/>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463">
              <a:extLst>
                <a:ext uri="{FF2B5EF4-FFF2-40B4-BE49-F238E27FC236}">
                  <a16:creationId xmlns:a16="http://schemas.microsoft.com/office/drawing/2014/main" id="{4EFF6B8D-BD63-97FF-83F2-596F9C573F8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464">
              <a:extLst>
                <a:ext uri="{FF2B5EF4-FFF2-40B4-BE49-F238E27FC236}">
                  <a16:creationId xmlns:a16="http://schemas.microsoft.com/office/drawing/2014/main" id="{9542918E-FD73-871E-3612-510D1C404D2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465">
              <a:extLst>
                <a:ext uri="{FF2B5EF4-FFF2-40B4-BE49-F238E27FC236}">
                  <a16:creationId xmlns:a16="http://schemas.microsoft.com/office/drawing/2014/main" id="{64048E43-342C-3461-54EA-1B89FBB11BD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466">
              <a:extLst>
                <a:ext uri="{FF2B5EF4-FFF2-40B4-BE49-F238E27FC236}">
                  <a16:creationId xmlns:a16="http://schemas.microsoft.com/office/drawing/2014/main" id="{1630A430-F2AD-5DA9-2559-774211197CC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Freeform 478">
              <a:extLst>
                <a:ext uri="{FF2B5EF4-FFF2-40B4-BE49-F238E27FC236}">
                  <a16:creationId xmlns:a16="http://schemas.microsoft.com/office/drawing/2014/main" id="{415F4B21-115D-438C-2D95-209C6D2CE4AD}"/>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479">
              <a:extLst>
                <a:ext uri="{FF2B5EF4-FFF2-40B4-BE49-F238E27FC236}">
                  <a16:creationId xmlns:a16="http://schemas.microsoft.com/office/drawing/2014/main" id="{883A6B40-FF67-52EC-4734-F9AF04A3BA53}"/>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480">
              <a:extLst>
                <a:ext uri="{FF2B5EF4-FFF2-40B4-BE49-F238E27FC236}">
                  <a16:creationId xmlns:a16="http://schemas.microsoft.com/office/drawing/2014/main" id="{1D34B30E-40A4-723C-F9B7-CE6966EFAFB1}"/>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481">
              <a:extLst>
                <a:ext uri="{FF2B5EF4-FFF2-40B4-BE49-F238E27FC236}">
                  <a16:creationId xmlns:a16="http://schemas.microsoft.com/office/drawing/2014/main" id="{6B1C4AB8-D854-FA07-6C8E-A5A5E7786DBE}"/>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482">
              <a:extLst>
                <a:ext uri="{FF2B5EF4-FFF2-40B4-BE49-F238E27FC236}">
                  <a16:creationId xmlns:a16="http://schemas.microsoft.com/office/drawing/2014/main" id="{03196FFB-60C8-1A61-DE5F-DA87EFB11D45}"/>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483">
              <a:extLst>
                <a:ext uri="{FF2B5EF4-FFF2-40B4-BE49-F238E27FC236}">
                  <a16:creationId xmlns:a16="http://schemas.microsoft.com/office/drawing/2014/main" id="{4966A9E6-A74B-84DA-3AB8-430F05EA1323}"/>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484">
              <a:extLst>
                <a:ext uri="{FF2B5EF4-FFF2-40B4-BE49-F238E27FC236}">
                  <a16:creationId xmlns:a16="http://schemas.microsoft.com/office/drawing/2014/main" id="{0D54B2A3-5E00-C2E7-04E6-391DED8C585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485">
              <a:extLst>
                <a:ext uri="{FF2B5EF4-FFF2-40B4-BE49-F238E27FC236}">
                  <a16:creationId xmlns:a16="http://schemas.microsoft.com/office/drawing/2014/main" id="{2F5C6050-56B9-0E99-EC56-B8EC33FE168F}"/>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Oval 486">
              <a:extLst>
                <a:ext uri="{FF2B5EF4-FFF2-40B4-BE49-F238E27FC236}">
                  <a16:creationId xmlns:a16="http://schemas.microsoft.com/office/drawing/2014/main" id="{4762E9A9-9270-BF9B-4A0B-B1707E5A8567}"/>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498">
              <a:extLst>
                <a:ext uri="{FF2B5EF4-FFF2-40B4-BE49-F238E27FC236}">
                  <a16:creationId xmlns:a16="http://schemas.microsoft.com/office/drawing/2014/main" id="{BA6C803E-54BF-A106-A560-3C99E853DB3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499">
              <a:extLst>
                <a:ext uri="{FF2B5EF4-FFF2-40B4-BE49-F238E27FC236}">
                  <a16:creationId xmlns:a16="http://schemas.microsoft.com/office/drawing/2014/main" id="{2F3D6513-6C12-8C4E-8DEC-0C8EE3E11063}"/>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500">
              <a:extLst>
                <a:ext uri="{FF2B5EF4-FFF2-40B4-BE49-F238E27FC236}">
                  <a16:creationId xmlns:a16="http://schemas.microsoft.com/office/drawing/2014/main" id="{DDAC18A7-FEE2-F005-7D3E-035FAB86198C}"/>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501">
              <a:extLst>
                <a:ext uri="{FF2B5EF4-FFF2-40B4-BE49-F238E27FC236}">
                  <a16:creationId xmlns:a16="http://schemas.microsoft.com/office/drawing/2014/main" id="{58EAA11F-2531-E7E9-4665-4C5A59599774}"/>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6" name="Freeform 502">
              <a:extLst>
                <a:ext uri="{FF2B5EF4-FFF2-40B4-BE49-F238E27FC236}">
                  <a16:creationId xmlns:a16="http://schemas.microsoft.com/office/drawing/2014/main" id="{F72F5351-9B83-E8B2-DCF6-6CA67DE53A2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7" name="Freeform 503">
              <a:extLst>
                <a:ext uri="{FF2B5EF4-FFF2-40B4-BE49-F238E27FC236}">
                  <a16:creationId xmlns:a16="http://schemas.microsoft.com/office/drawing/2014/main" id="{BC2763A8-5AEA-4542-1A73-4CA69D18294C}"/>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504">
              <a:extLst>
                <a:ext uri="{FF2B5EF4-FFF2-40B4-BE49-F238E27FC236}">
                  <a16:creationId xmlns:a16="http://schemas.microsoft.com/office/drawing/2014/main" id="{168BA17E-4672-6558-F49E-674AD76555F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505">
              <a:extLst>
                <a:ext uri="{FF2B5EF4-FFF2-40B4-BE49-F238E27FC236}">
                  <a16:creationId xmlns:a16="http://schemas.microsoft.com/office/drawing/2014/main" id="{9DF9D880-AFCA-CF0A-8055-75E45A971DCE}"/>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506">
              <a:extLst>
                <a:ext uri="{FF2B5EF4-FFF2-40B4-BE49-F238E27FC236}">
                  <a16:creationId xmlns:a16="http://schemas.microsoft.com/office/drawing/2014/main" id="{6F6EC4A8-65A1-FBE8-2C12-6A3DD3F580F2}"/>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Oval 518">
              <a:extLst>
                <a:ext uri="{FF2B5EF4-FFF2-40B4-BE49-F238E27FC236}">
                  <a16:creationId xmlns:a16="http://schemas.microsoft.com/office/drawing/2014/main" id="{66E58AEA-5BE1-DF37-5DA5-8275BB6D41BE}"/>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519">
              <a:extLst>
                <a:ext uri="{FF2B5EF4-FFF2-40B4-BE49-F238E27FC236}">
                  <a16:creationId xmlns:a16="http://schemas.microsoft.com/office/drawing/2014/main" id="{AEAAECA5-BC97-E8CA-023C-A850BB08951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520">
              <a:extLst>
                <a:ext uri="{FF2B5EF4-FFF2-40B4-BE49-F238E27FC236}">
                  <a16:creationId xmlns:a16="http://schemas.microsoft.com/office/drawing/2014/main" id="{0722834B-486C-7822-5015-AEBCE7018A0D}"/>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521">
              <a:extLst>
                <a:ext uri="{FF2B5EF4-FFF2-40B4-BE49-F238E27FC236}">
                  <a16:creationId xmlns:a16="http://schemas.microsoft.com/office/drawing/2014/main" id="{CC256974-C51E-3E08-B54B-4A40CC6D17D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522">
              <a:extLst>
                <a:ext uri="{FF2B5EF4-FFF2-40B4-BE49-F238E27FC236}">
                  <a16:creationId xmlns:a16="http://schemas.microsoft.com/office/drawing/2014/main" id="{98C17D6B-814F-B76F-51EE-BCAA8775BCB0}"/>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523">
              <a:extLst>
                <a:ext uri="{FF2B5EF4-FFF2-40B4-BE49-F238E27FC236}">
                  <a16:creationId xmlns:a16="http://schemas.microsoft.com/office/drawing/2014/main" id="{7D0BA41D-45DC-1F42-89C5-3B770D125D82}"/>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524">
              <a:extLst>
                <a:ext uri="{FF2B5EF4-FFF2-40B4-BE49-F238E27FC236}">
                  <a16:creationId xmlns:a16="http://schemas.microsoft.com/office/drawing/2014/main" id="{3B5C7677-95E0-27C4-14F6-65C047361DC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Freeform 525">
              <a:extLst>
                <a:ext uri="{FF2B5EF4-FFF2-40B4-BE49-F238E27FC236}">
                  <a16:creationId xmlns:a16="http://schemas.microsoft.com/office/drawing/2014/main" id="{B276CAAA-4345-FDA6-EFB0-CFE2ED412AB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Freeform 526">
              <a:extLst>
                <a:ext uri="{FF2B5EF4-FFF2-40B4-BE49-F238E27FC236}">
                  <a16:creationId xmlns:a16="http://schemas.microsoft.com/office/drawing/2014/main" id="{51A0ED6F-695B-B659-46A4-BD0E65972D25}"/>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538">
              <a:extLst>
                <a:ext uri="{FF2B5EF4-FFF2-40B4-BE49-F238E27FC236}">
                  <a16:creationId xmlns:a16="http://schemas.microsoft.com/office/drawing/2014/main" id="{DF37DF1B-B926-D842-E49B-26A15143D4CE}"/>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539">
              <a:extLst>
                <a:ext uri="{FF2B5EF4-FFF2-40B4-BE49-F238E27FC236}">
                  <a16:creationId xmlns:a16="http://schemas.microsoft.com/office/drawing/2014/main" id="{BC7266E5-3CB7-4BB6-4565-162D4AD232EA}"/>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Oval 540">
              <a:extLst>
                <a:ext uri="{FF2B5EF4-FFF2-40B4-BE49-F238E27FC236}">
                  <a16:creationId xmlns:a16="http://schemas.microsoft.com/office/drawing/2014/main" id="{1A67E7FE-160E-B7CD-F6F0-3F7631F13F37}"/>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Oval 541">
              <a:extLst>
                <a:ext uri="{FF2B5EF4-FFF2-40B4-BE49-F238E27FC236}">
                  <a16:creationId xmlns:a16="http://schemas.microsoft.com/office/drawing/2014/main" id="{8723EBED-0FF9-E79E-9168-800AAFF3E889}"/>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542">
              <a:extLst>
                <a:ext uri="{FF2B5EF4-FFF2-40B4-BE49-F238E27FC236}">
                  <a16:creationId xmlns:a16="http://schemas.microsoft.com/office/drawing/2014/main" id="{27A3E18D-0AF0-342B-2F7F-8D95ECEC4CA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543">
              <a:extLst>
                <a:ext uri="{FF2B5EF4-FFF2-40B4-BE49-F238E27FC236}">
                  <a16:creationId xmlns:a16="http://schemas.microsoft.com/office/drawing/2014/main" id="{79934ACD-B4DA-3C00-3834-933BB422C5C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544">
              <a:extLst>
                <a:ext uri="{FF2B5EF4-FFF2-40B4-BE49-F238E27FC236}">
                  <a16:creationId xmlns:a16="http://schemas.microsoft.com/office/drawing/2014/main" id="{A8C91725-39EC-5D78-3C72-20E4E10A58BC}"/>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Freeform 545">
              <a:extLst>
                <a:ext uri="{FF2B5EF4-FFF2-40B4-BE49-F238E27FC236}">
                  <a16:creationId xmlns:a16="http://schemas.microsoft.com/office/drawing/2014/main" id="{FD04B0CB-215B-C65B-2502-11D5D6775448}"/>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Freeform 546">
              <a:extLst>
                <a:ext uri="{FF2B5EF4-FFF2-40B4-BE49-F238E27FC236}">
                  <a16:creationId xmlns:a16="http://schemas.microsoft.com/office/drawing/2014/main" id="{E1C29662-3F74-7225-CDD2-C8E411A0BE0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558">
              <a:extLst>
                <a:ext uri="{FF2B5EF4-FFF2-40B4-BE49-F238E27FC236}">
                  <a16:creationId xmlns:a16="http://schemas.microsoft.com/office/drawing/2014/main" id="{7FC3C914-B401-BB3E-1493-C76EFF58C64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559">
              <a:extLst>
                <a:ext uri="{FF2B5EF4-FFF2-40B4-BE49-F238E27FC236}">
                  <a16:creationId xmlns:a16="http://schemas.microsoft.com/office/drawing/2014/main" id="{17A568BE-3F09-9398-AB6C-13139C7A2DC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Oval 560">
              <a:extLst>
                <a:ext uri="{FF2B5EF4-FFF2-40B4-BE49-F238E27FC236}">
                  <a16:creationId xmlns:a16="http://schemas.microsoft.com/office/drawing/2014/main" id="{FF1480DA-C366-F8C4-C5DF-F0747EA0DD30}"/>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Oval 561">
              <a:extLst>
                <a:ext uri="{FF2B5EF4-FFF2-40B4-BE49-F238E27FC236}">
                  <a16:creationId xmlns:a16="http://schemas.microsoft.com/office/drawing/2014/main" id="{1D8402A5-90E4-1BF4-1342-944D4EE4B0C4}"/>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562">
              <a:extLst>
                <a:ext uri="{FF2B5EF4-FFF2-40B4-BE49-F238E27FC236}">
                  <a16:creationId xmlns:a16="http://schemas.microsoft.com/office/drawing/2014/main" id="{815D2393-8386-581E-EBBD-13995ACF7F6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563">
              <a:extLst>
                <a:ext uri="{FF2B5EF4-FFF2-40B4-BE49-F238E27FC236}">
                  <a16:creationId xmlns:a16="http://schemas.microsoft.com/office/drawing/2014/main" id="{42696A4D-C98B-F9E9-AD0A-222BD5977AC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564">
              <a:extLst>
                <a:ext uri="{FF2B5EF4-FFF2-40B4-BE49-F238E27FC236}">
                  <a16:creationId xmlns:a16="http://schemas.microsoft.com/office/drawing/2014/main" id="{953675CF-0E79-5DF3-8387-D93BB1D61A8E}"/>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565">
              <a:extLst>
                <a:ext uri="{FF2B5EF4-FFF2-40B4-BE49-F238E27FC236}">
                  <a16:creationId xmlns:a16="http://schemas.microsoft.com/office/drawing/2014/main" id="{691C7A8F-DC56-7288-4D5E-FC7AEF87562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566">
              <a:extLst>
                <a:ext uri="{FF2B5EF4-FFF2-40B4-BE49-F238E27FC236}">
                  <a16:creationId xmlns:a16="http://schemas.microsoft.com/office/drawing/2014/main" id="{64A4BB3A-242D-3C10-82F1-9CF256BC31F5}"/>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578">
              <a:extLst>
                <a:ext uri="{FF2B5EF4-FFF2-40B4-BE49-F238E27FC236}">
                  <a16:creationId xmlns:a16="http://schemas.microsoft.com/office/drawing/2014/main" id="{D4E112E4-F7D8-5AF2-0C88-6374587E2C4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Freeform 579">
              <a:extLst>
                <a:ext uri="{FF2B5EF4-FFF2-40B4-BE49-F238E27FC236}">
                  <a16:creationId xmlns:a16="http://schemas.microsoft.com/office/drawing/2014/main" id="{27D13CB9-5E06-E789-AA9B-0F7EEE6857C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580">
              <a:extLst>
                <a:ext uri="{FF2B5EF4-FFF2-40B4-BE49-F238E27FC236}">
                  <a16:creationId xmlns:a16="http://schemas.microsoft.com/office/drawing/2014/main" id="{16F91511-7B41-2AA0-A26D-1E78F98FFFE2}"/>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581">
              <a:extLst>
                <a:ext uri="{FF2B5EF4-FFF2-40B4-BE49-F238E27FC236}">
                  <a16:creationId xmlns:a16="http://schemas.microsoft.com/office/drawing/2014/main" id="{46D9FB95-3B72-223D-663B-A66BC64396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582">
              <a:extLst>
                <a:ext uri="{FF2B5EF4-FFF2-40B4-BE49-F238E27FC236}">
                  <a16:creationId xmlns:a16="http://schemas.microsoft.com/office/drawing/2014/main" id="{47C7F0C8-69A1-4A1C-3110-032BFBB939C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Oval 583">
              <a:extLst>
                <a:ext uri="{FF2B5EF4-FFF2-40B4-BE49-F238E27FC236}">
                  <a16:creationId xmlns:a16="http://schemas.microsoft.com/office/drawing/2014/main" id="{7C56413F-847D-A66A-06FD-61BAE4C5607C}"/>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584">
              <a:extLst>
                <a:ext uri="{FF2B5EF4-FFF2-40B4-BE49-F238E27FC236}">
                  <a16:creationId xmlns:a16="http://schemas.microsoft.com/office/drawing/2014/main" id="{71E6FB58-42FD-C39F-0618-1CF54836DF69}"/>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585">
              <a:extLst>
                <a:ext uri="{FF2B5EF4-FFF2-40B4-BE49-F238E27FC236}">
                  <a16:creationId xmlns:a16="http://schemas.microsoft.com/office/drawing/2014/main" id="{60072C04-BF23-C23D-13F3-B4D130F1BA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586">
              <a:extLst>
                <a:ext uri="{FF2B5EF4-FFF2-40B4-BE49-F238E27FC236}">
                  <a16:creationId xmlns:a16="http://schemas.microsoft.com/office/drawing/2014/main" id="{C4E819E7-FB19-73D6-700F-69152A931DA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598">
              <a:extLst>
                <a:ext uri="{FF2B5EF4-FFF2-40B4-BE49-F238E27FC236}">
                  <a16:creationId xmlns:a16="http://schemas.microsoft.com/office/drawing/2014/main" id="{846B525B-1190-DD2E-C4DD-75F3AA7C6107}"/>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Freeform 599">
              <a:extLst>
                <a:ext uri="{FF2B5EF4-FFF2-40B4-BE49-F238E27FC236}">
                  <a16:creationId xmlns:a16="http://schemas.microsoft.com/office/drawing/2014/main" id="{D74CD22D-F495-5579-DA78-14E3BECFFA1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Freeform 600">
              <a:extLst>
                <a:ext uri="{FF2B5EF4-FFF2-40B4-BE49-F238E27FC236}">
                  <a16:creationId xmlns:a16="http://schemas.microsoft.com/office/drawing/2014/main" id="{F469D46C-D189-9C7C-0E5C-8149279604A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601">
              <a:extLst>
                <a:ext uri="{FF2B5EF4-FFF2-40B4-BE49-F238E27FC236}">
                  <a16:creationId xmlns:a16="http://schemas.microsoft.com/office/drawing/2014/main" id="{0414734B-B99A-AC6C-A2BD-FAF9864251D8}"/>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602">
              <a:extLst>
                <a:ext uri="{FF2B5EF4-FFF2-40B4-BE49-F238E27FC236}">
                  <a16:creationId xmlns:a16="http://schemas.microsoft.com/office/drawing/2014/main" id="{DDD60A29-A8BC-3196-E111-CA33F43D0074}"/>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Oval 603">
              <a:extLst>
                <a:ext uri="{FF2B5EF4-FFF2-40B4-BE49-F238E27FC236}">
                  <a16:creationId xmlns:a16="http://schemas.microsoft.com/office/drawing/2014/main" id="{EDF7134F-5EE7-F384-36C9-A6470E43F051}"/>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Oval 604">
              <a:extLst>
                <a:ext uri="{FF2B5EF4-FFF2-40B4-BE49-F238E27FC236}">
                  <a16:creationId xmlns:a16="http://schemas.microsoft.com/office/drawing/2014/main" id="{FA1FEBCE-3CAC-1B79-58B9-92F5D4261900}"/>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605">
              <a:extLst>
                <a:ext uri="{FF2B5EF4-FFF2-40B4-BE49-F238E27FC236}">
                  <a16:creationId xmlns:a16="http://schemas.microsoft.com/office/drawing/2014/main" id="{038AB99D-57B1-D3B3-34A2-99C00834D0F8}"/>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606">
              <a:extLst>
                <a:ext uri="{FF2B5EF4-FFF2-40B4-BE49-F238E27FC236}">
                  <a16:creationId xmlns:a16="http://schemas.microsoft.com/office/drawing/2014/main" id="{5292A1F7-7602-8DE3-0709-7ED62DC180B6}"/>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500" fill="hold"/>
                                        <p:tgtEl>
                                          <p:spTgt spid="529"/>
                                        </p:tgtEl>
                                        <p:attrNameLst>
                                          <p:attrName>ppt_x</p:attrName>
                                        </p:attrNameLst>
                                      </p:cBhvr>
                                      <p:tavLst>
                                        <p:tav tm="0">
                                          <p:val>
                                            <p:strVal val="1+#ppt_w/2"/>
                                          </p:val>
                                        </p:tav>
                                        <p:tav tm="100000">
                                          <p:val>
                                            <p:strVal val="#ppt_x"/>
                                          </p:val>
                                        </p:tav>
                                      </p:tavLst>
                                    </p:anim>
                                    <p:anim calcmode="lin" valueType="num">
                                      <p:cBhvr additive="base">
                                        <p:cTn id="8" dur="500" fill="hold"/>
                                        <p:tgtEl>
                                          <p:spTgt spid="5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500" fill="hold"/>
                                        <p:tgtEl>
                                          <p:spTgt spid="578"/>
                                        </p:tgtEl>
                                        <p:attrNameLst>
                                          <p:attrName>ppt_x</p:attrName>
                                        </p:attrNameLst>
                                      </p:cBhvr>
                                      <p:tavLst>
                                        <p:tav tm="0">
                                          <p:val>
                                            <p:strVal val="0-#ppt_w/2"/>
                                          </p:val>
                                        </p:tav>
                                        <p:tav tm="100000">
                                          <p:val>
                                            <p:strVal val="#ppt_x"/>
                                          </p:val>
                                        </p:tav>
                                      </p:tavLst>
                                    </p:anim>
                                    <p:anim calcmode="lin" valueType="num">
                                      <p:cBhvr additive="base">
                                        <p:cTn id="12" dur="500" fill="hold"/>
                                        <p:tgtEl>
                                          <p:spTgt spid="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1511030" y="3006348"/>
            <a:ext cx="2464340" cy="89768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43;p20"/>
          <p:cNvSpPr txBox="1">
            <a:spLocks noGrp="1"/>
          </p:cNvSpPr>
          <p:nvPr>
            <p:ph type="body" idx="2"/>
          </p:nvPr>
        </p:nvSpPr>
        <p:spPr>
          <a:xfrm>
            <a:off x="5168632" y="3006348"/>
            <a:ext cx="2464338" cy="89768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5" name="Google Shape;45;p20"/>
          <p:cNvSpPr txBox="1">
            <a:spLocks noGrp="1"/>
          </p:cNvSpPr>
          <p:nvPr>
            <p:ph type="body" idx="3"/>
          </p:nvPr>
        </p:nvSpPr>
        <p:spPr>
          <a:xfrm>
            <a:off x="1511030" y="2581073"/>
            <a:ext cx="2464340" cy="450231"/>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46" name="Google Shape;46;p20"/>
          <p:cNvSpPr txBox="1">
            <a:spLocks noGrp="1"/>
          </p:cNvSpPr>
          <p:nvPr>
            <p:ph type="body" idx="4"/>
          </p:nvPr>
        </p:nvSpPr>
        <p:spPr>
          <a:xfrm>
            <a:off x="5168632" y="2581073"/>
            <a:ext cx="2464338" cy="450231"/>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 name="Google Shape;15;p16">
            <a:extLst>
              <a:ext uri="{FF2B5EF4-FFF2-40B4-BE49-F238E27FC236}">
                <a16:creationId xmlns:a16="http://schemas.microsoft.com/office/drawing/2014/main" id="{BA103533-DD08-19B9-786D-079AA5998B12}"/>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grpSp>
        <p:nvGrpSpPr>
          <p:cNvPr id="3" name="Group 895">
            <a:extLst>
              <a:ext uri="{FF2B5EF4-FFF2-40B4-BE49-F238E27FC236}">
                <a16:creationId xmlns:a16="http://schemas.microsoft.com/office/drawing/2014/main" id="{2522249B-51E6-3131-F40B-E462FE49CE1D}"/>
              </a:ext>
            </a:extLst>
          </p:cNvPr>
          <p:cNvGrpSpPr/>
          <p:nvPr userDrawn="1"/>
        </p:nvGrpSpPr>
        <p:grpSpPr>
          <a:xfrm>
            <a:off x="-15880" y="3526526"/>
            <a:ext cx="2300556" cy="2575530"/>
            <a:chOff x="3238240" y="323850"/>
            <a:chExt cx="1739901" cy="1947863"/>
          </a:xfrm>
        </p:grpSpPr>
        <p:sp>
          <p:nvSpPr>
            <p:cNvPr id="4" name="Freeform 352">
              <a:extLst>
                <a:ext uri="{FF2B5EF4-FFF2-40B4-BE49-F238E27FC236}">
                  <a16:creationId xmlns:a16="http://schemas.microsoft.com/office/drawing/2014/main" id="{2B0E972C-DD8E-14DD-8B04-053CBAEDC141}"/>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3">
              <a:extLst>
                <a:ext uri="{FF2B5EF4-FFF2-40B4-BE49-F238E27FC236}">
                  <a16:creationId xmlns:a16="http://schemas.microsoft.com/office/drawing/2014/main" id="{D9AE9480-FBD0-7154-DBA8-46A14E2DAB0F}"/>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4">
              <a:extLst>
                <a:ext uri="{FF2B5EF4-FFF2-40B4-BE49-F238E27FC236}">
                  <a16:creationId xmlns:a16="http://schemas.microsoft.com/office/drawing/2014/main" id="{AA0ED537-B92C-D3E8-369C-8952D0E6EEA5}"/>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5">
              <a:extLst>
                <a:ext uri="{FF2B5EF4-FFF2-40B4-BE49-F238E27FC236}">
                  <a16:creationId xmlns:a16="http://schemas.microsoft.com/office/drawing/2014/main" id="{FC92FA4D-7ADD-E079-F49C-B2FDA9ADBF84}"/>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56">
              <a:extLst>
                <a:ext uri="{FF2B5EF4-FFF2-40B4-BE49-F238E27FC236}">
                  <a16:creationId xmlns:a16="http://schemas.microsoft.com/office/drawing/2014/main" id="{690D51D2-7BB1-C6B8-8384-16C76C5B0428}"/>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1">
    <p:spTree>
      <p:nvGrpSpPr>
        <p:cNvPr id="1" name="Shape 59"/>
        <p:cNvGrpSpPr/>
        <p:nvPr/>
      </p:nvGrpSpPr>
      <p:grpSpPr>
        <a:xfrm>
          <a:off x="0" y="0"/>
          <a:ext cx="0" cy="0"/>
          <a:chOff x="0" y="0"/>
          <a:chExt cx="0" cy="0"/>
        </a:xfrm>
      </p:grpSpPr>
      <p:sp>
        <p:nvSpPr>
          <p:cNvPr id="2" name="Google Shape;15;p16">
            <a:extLst>
              <a:ext uri="{FF2B5EF4-FFF2-40B4-BE49-F238E27FC236}">
                <a16:creationId xmlns:a16="http://schemas.microsoft.com/office/drawing/2014/main" id="{11AA3C7D-7CE8-40C4-CB27-634D521DBE90}"/>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32" name="Freeform 881">
            <a:extLst>
              <a:ext uri="{FF2B5EF4-FFF2-40B4-BE49-F238E27FC236}">
                <a16:creationId xmlns:a16="http://schemas.microsoft.com/office/drawing/2014/main" id="{19A0085F-6F17-AF39-B504-CDC88FE6E004}"/>
              </a:ext>
            </a:extLst>
          </p:cNvPr>
          <p:cNvSpPr>
            <a:spLocks/>
          </p:cNvSpPr>
          <p:nvPr userDrawn="1"/>
        </p:nvSpPr>
        <p:spPr bwMode="auto">
          <a:xfrm>
            <a:off x="8420420" y="4398962"/>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527" name="Grupo 526">
            <a:extLst>
              <a:ext uri="{FF2B5EF4-FFF2-40B4-BE49-F238E27FC236}">
                <a16:creationId xmlns:a16="http://schemas.microsoft.com/office/drawing/2014/main" id="{7199CD34-E81B-DEBC-1868-D0EBC671B874}"/>
              </a:ext>
            </a:extLst>
          </p:cNvPr>
          <p:cNvGrpSpPr/>
          <p:nvPr userDrawn="1"/>
        </p:nvGrpSpPr>
        <p:grpSpPr>
          <a:xfrm>
            <a:off x="-481750" y="4102338"/>
            <a:ext cx="1507863" cy="1510278"/>
            <a:chOff x="39184" y="-151930"/>
            <a:chExt cx="1309806" cy="1311904"/>
          </a:xfrm>
          <a:solidFill>
            <a:schemeClr val="bg2"/>
          </a:solidFill>
        </p:grpSpPr>
        <p:sp>
          <p:nvSpPr>
            <p:cNvPr id="528" name="Oval 357">
              <a:extLst>
                <a:ext uri="{FF2B5EF4-FFF2-40B4-BE49-F238E27FC236}">
                  <a16:creationId xmlns:a16="http://schemas.microsoft.com/office/drawing/2014/main" id="{7DE5C326-86CD-6426-ADDA-64284D2A36A1}"/>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358">
              <a:extLst>
                <a:ext uri="{FF2B5EF4-FFF2-40B4-BE49-F238E27FC236}">
                  <a16:creationId xmlns:a16="http://schemas.microsoft.com/office/drawing/2014/main" id="{5BA8993C-9FE2-A5FC-CB99-8080BE8FFC37}"/>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359">
              <a:extLst>
                <a:ext uri="{FF2B5EF4-FFF2-40B4-BE49-F238E27FC236}">
                  <a16:creationId xmlns:a16="http://schemas.microsoft.com/office/drawing/2014/main" id="{7F7C8FA8-211F-AFC8-8431-3D37914245E4}"/>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360">
              <a:extLst>
                <a:ext uri="{FF2B5EF4-FFF2-40B4-BE49-F238E27FC236}">
                  <a16:creationId xmlns:a16="http://schemas.microsoft.com/office/drawing/2014/main" id="{BFFE6BB9-B73C-5DB2-49D0-D1C4D3006EDE}"/>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361">
              <a:extLst>
                <a:ext uri="{FF2B5EF4-FFF2-40B4-BE49-F238E27FC236}">
                  <a16:creationId xmlns:a16="http://schemas.microsoft.com/office/drawing/2014/main" id="{4C247B38-BF32-C515-AC16-4E203EE3E124}"/>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4" name="Freeform 362">
              <a:extLst>
                <a:ext uri="{FF2B5EF4-FFF2-40B4-BE49-F238E27FC236}">
                  <a16:creationId xmlns:a16="http://schemas.microsoft.com/office/drawing/2014/main" id="{63F6E132-3013-8285-7294-11DD7A73C73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5" name="Freeform 363">
              <a:extLst>
                <a:ext uri="{FF2B5EF4-FFF2-40B4-BE49-F238E27FC236}">
                  <a16:creationId xmlns:a16="http://schemas.microsoft.com/office/drawing/2014/main" id="{8BFD6815-1899-4C65-84B4-D347AC4DD1BF}"/>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6" name="Freeform 364">
              <a:extLst>
                <a:ext uri="{FF2B5EF4-FFF2-40B4-BE49-F238E27FC236}">
                  <a16:creationId xmlns:a16="http://schemas.microsoft.com/office/drawing/2014/main" id="{323432DA-3FFB-8165-CA10-A55173CCF5B2}"/>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7" name="Freeform 365">
              <a:extLst>
                <a:ext uri="{FF2B5EF4-FFF2-40B4-BE49-F238E27FC236}">
                  <a16:creationId xmlns:a16="http://schemas.microsoft.com/office/drawing/2014/main" id="{83C0D049-E83E-5FB7-172B-2CC9DE0C3FA0}"/>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8" name="Freeform 377">
              <a:extLst>
                <a:ext uri="{FF2B5EF4-FFF2-40B4-BE49-F238E27FC236}">
                  <a16:creationId xmlns:a16="http://schemas.microsoft.com/office/drawing/2014/main" id="{B40D7070-E1EF-E424-3126-F85DE71B596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9" name="Freeform 378">
              <a:extLst>
                <a:ext uri="{FF2B5EF4-FFF2-40B4-BE49-F238E27FC236}">
                  <a16:creationId xmlns:a16="http://schemas.microsoft.com/office/drawing/2014/main" id="{5E2DC23C-5AF8-4B38-678C-676F3FBFCF38}"/>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0" name="Oval 379">
              <a:extLst>
                <a:ext uri="{FF2B5EF4-FFF2-40B4-BE49-F238E27FC236}">
                  <a16:creationId xmlns:a16="http://schemas.microsoft.com/office/drawing/2014/main" id="{DA7F6BB9-5C68-AD71-779B-3E64FFD0F8CB}"/>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1" name="Oval 380">
              <a:extLst>
                <a:ext uri="{FF2B5EF4-FFF2-40B4-BE49-F238E27FC236}">
                  <a16:creationId xmlns:a16="http://schemas.microsoft.com/office/drawing/2014/main" id="{DCFB791F-1763-B985-BA80-AD150B7AFBF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2" name="Freeform 381">
              <a:extLst>
                <a:ext uri="{FF2B5EF4-FFF2-40B4-BE49-F238E27FC236}">
                  <a16:creationId xmlns:a16="http://schemas.microsoft.com/office/drawing/2014/main" id="{5373AD66-273F-CFD4-185B-9713E3DDE0E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3" name="Freeform 382">
              <a:extLst>
                <a:ext uri="{FF2B5EF4-FFF2-40B4-BE49-F238E27FC236}">
                  <a16:creationId xmlns:a16="http://schemas.microsoft.com/office/drawing/2014/main" id="{A0FA309E-F114-BFC2-2EA5-65484744AA33}"/>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4" name="Freeform 383">
              <a:extLst>
                <a:ext uri="{FF2B5EF4-FFF2-40B4-BE49-F238E27FC236}">
                  <a16:creationId xmlns:a16="http://schemas.microsoft.com/office/drawing/2014/main" id="{2C18F86B-4214-C870-18AD-B936C8399076}"/>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5" name="Freeform 384">
              <a:extLst>
                <a:ext uri="{FF2B5EF4-FFF2-40B4-BE49-F238E27FC236}">
                  <a16:creationId xmlns:a16="http://schemas.microsoft.com/office/drawing/2014/main" id="{8D557B9C-2057-1A61-F14E-0B68772C7E35}"/>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6" name="Freeform 385">
              <a:extLst>
                <a:ext uri="{FF2B5EF4-FFF2-40B4-BE49-F238E27FC236}">
                  <a16:creationId xmlns:a16="http://schemas.microsoft.com/office/drawing/2014/main" id="{C8CDC7C8-7E01-C6C1-0F9B-F5E0BFE0A3B6}"/>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7" name="Freeform 397">
              <a:extLst>
                <a:ext uri="{FF2B5EF4-FFF2-40B4-BE49-F238E27FC236}">
                  <a16:creationId xmlns:a16="http://schemas.microsoft.com/office/drawing/2014/main" id="{DA4DAEDB-1960-5D38-C88D-5C51C715CE2A}"/>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8" name="Freeform 398">
              <a:extLst>
                <a:ext uri="{FF2B5EF4-FFF2-40B4-BE49-F238E27FC236}">
                  <a16:creationId xmlns:a16="http://schemas.microsoft.com/office/drawing/2014/main" id="{FEC6C131-D4E6-AD4D-BE43-54059B27333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9" name="Oval 399">
              <a:extLst>
                <a:ext uri="{FF2B5EF4-FFF2-40B4-BE49-F238E27FC236}">
                  <a16:creationId xmlns:a16="http://schemas.microsoft.com/office/drawing/2014/main" id="{82E51217-3791-BA6F-2DA8-75F8C9E9182B}"/>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0" name="Oval 400">
              <a:extLst>
                <a:ext uri="{FF2B5EF4-FFF2-40B4-BE49-F238E27FC236}">
                  <a16:creationId xmlns:a16="http://schemas.microsoft.com/office/drawing/2014/main" id="{646C2D4B-3199-72FA-25FA-E25AC498B162}"/>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1" name="Freeform 401">
              <a:extLst>
                <a:ext uri="{FF2B5EF4-FFF2-40B4-BE49-F238E27FC236}">
                  <a16:creationId xmlns:a16="http://schemas.microsoft.com/office/drawing/2014/main" id="{8CC88120-E92A-2746-AD86-BFD3C4E3C152}"/>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2" name="Freeform 402">
              <a:extLst>
                <a:ext uri="{FF2B5EF4-FFF2-40B4-BE49-F238E27FC236}">
                  <a16:creationId xmlns:a16="http://schemas.microsoft.com/office/drawing/2014/main" id="{1602A9B6-2408-5AD8-748A-28E0C11E769A}"/>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3" name="Freeform 403">
              <a:extLst>
                <a:ext uri="{FF2B5EF4-FFF2-40B4-BE49-F238E27FC236}">
                  <a16:creationId xmlns:a16="http://schemas.microsoft.com/office/drawing/2014/main" id="{BB5196B5-F96C-5078-B88C-CD0790E34725}"/>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4" name="Freeform 404">
              <a:extLst>
                <a:ext uri="{FF2B5EF4-FFF2-40B4-BE49-F238E27FC236}">
                  <a16:creationId xmlns:a16="http://schemas.microsoft.com/office/drawing/2014/main" id="{C9CFD74E-4012-A9B0-DD7D-19445D46072A}"/>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5" name="Freeform 405">
              <a:extLst>
                <a:ext uri="{FF2B5EF4-FFF2-40B4-BE49-F238E27FC236}">
                  <a16:creationId xmlns:a16="http://schemas.microsoft.com/office/drawing/2014/main" id="{717E77D7-FD47-33B4-AB12-AF8BE1BC9F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6" name="Freeform 418">
              <a:extLst>
                <a:ext uri="{FF2B5EF4-FFF2-40B4-BE49-F238E27FC236}">
                  <a16:creationId xmlns:a16="http://schemas.microsoft.com/office/drawing/2014/main" id="{929ABBFC-FA39-15BF-B319-385D054093B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7" name="Freeform 419">
              <a:extLst>
                <a:ext uri="{FF2B5EF4-FFF2-40B4-BE49-F238E27FC236}">
                  <a16:creationId xmlns:a16="http://schemas.microsoft.com/office/drawing/2014/main" id="{BE317364-4CAC-39E0-6F52-15B185B22832}"/>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8" name="Freeform 420">
              <a:extLst>
                <a:ext uri="{FF2B5EF4-FFF2-40B4-BE49-F238E27FC236}">
                  <a16:creationId xmlns:a16="http://schemas.microsoft.com/office/drawing/2014/main" id="{DCD25B61-3A6C-84B6-EA8E-8DA6384819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9" name="Freeform 421">
              <a:extLst>
                <a:ext uri="{FF2B5EF4-FFF2-40B4-BE49-F238E27FC236}">
                  <a16:creationId xmlns:a16="http://schemas.microsoft.com/office/drawing/2014/main" id="{48C050EF-4B88-0945-2149-1909F4C3A00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0" name="Freeform 422">
              <a:extLst>
                <a:ext uri="{FF2B5EF4-FFF2-40B4-BE49-F238E27FC236}">
                  <a16:creationId xmlns:a16="http://schemas.microsoft.com/office/drawing/2014/main" id="{0E029039-2640-3B98-CD42-E849337865D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1" name="Oval 423">
              <a:extLst>
                <a:ext uri="{FF2B5EF4-FFF2-40B4-BE49-F238E27FC236}">
                  <a16:creationId xmlns:a16="http://schemas.microsoft.com/office/drawing/2014/main" id="{E21B9E0F-6FDC-E809-CA75-262D6568DDF6}"/>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2" name="Freeform 424">
              <a:extLst>
                <a:ext uri="{FF2B5EF4-FFF2-40B4-BE49-F238E27FC236}">
                  <a16:creationId xmlns:a16="http://schemas.microsoft.com/office/drawing/2014/main" id="{63E0C134-12B5-03A1-F1F1-E5EAD4AC1248}"/>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3" name="Freeform 425">
              <a:extLst>
                <a:ext uri="{FF2B5EF4-FFF2-40B4-BE49-F238E27FC236}">
                  <a16:creationId xmlns:a16="http://schemas.microsoft.com/office/drawing/2014/main" id="{03512538-E582-C602-55AD-7C2277179B1A}"/>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4" name="Freeform 426">
              <a:extLst>
                <a:ext uri="{FF2B5EF4-FFF2-40B4-BE49-F238E27FC236}">
                  <a16:creationId xmlns:a16="http://schemas.microsoft.com/office/drawing/2014/main" id="{A23A2E0B-F90E-4D71-E137-C85DEBD9A9C7}"/>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5" name="Freeform 438">
              <a:extLst>
                <a:ext uri="{FF2B5EF4-FFF2-40B4-BE49-F238E27FC236}">
                  <a16:creationId xmlns:a16="http://schemas.microsoft.com/office/drawing/2014/main" id="{71BC9683-530F-A4E1-DF6C-B9981455C2A9}"/>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6" name="Freeform 439">
              <a:extLst>
                <a:ext uri="{FF2B5EF4-FFF2-40B4-BE49-F238E27FC236}">
                  <a16:creationId xmlns:a16="http://schemas.microsoft.com/office/drawing/2014/main" id="{3E1FF49E-55FE-14E6-AB23-C9F059E8A9B0}"/>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7" name="Freeform 440">
              <a:extLst>
                <a:ext uri="{FF2B5EF4-FFF2-40B4-BE49-F238E27FC236}">
                  <a16:creationId xmlns:a16="http://schemas.microsoft.com/office/drawing/2014/main" id="{FFA0B0D6-218A-44C8-A83B-92CF294137B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8" name="Freeform 441">
              <a:extLst>
                <a:ext uri="{FF2B5EF4-FFF2-40B4-BE49-F238E27FC236}">
                  <a16:creationId xmlns:a16="http://schemas.microsoft.com/office/drawing/2014/main" id="{39A72404-44A3-B6FF-70E9-E6FCE7D42963}"/>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9" name="Freeform 442">
              <a:extLst>
                <a:ext uri="{FF2B5EF4-FFF2-40B4-BE49-F238E27FC236}">
                  <a16:creationId xmlns:a16="http://schemas.microsoft.com/office/drawing/2014/main" id="{DA8E0066-B0E4-32E7-8397-6A024D8FBD9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0" name="Oval 443">
              <a:extLst>
                <a:ext uri="{FF2B5EF4-FFF2-40B4-BE49-F238E27FC236}">
                  <a16:creationId xmlns:a16="http://schemas.microsoft.com/office/drawing/2014/main" id="{1157C327-9E90-FF6A-3684-E84AB961077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1" name="Oval 444">
              <a:extLst>
                <a:ext uri="{FF2B5EF4-FFF2-40B4-BE49-F238E27FC236}">
                  <a16:creationId xmlns:a16="http://schemas.microsoft.com/office/drawing/2014/main" id="{CD23F99B-43F3-6E98-00B5-A32DD7274B0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2" name="Freeform 445">
              <a:extLst>
                <a:ext uri="{FF2B5EF4-FFF2-40B4-BE49-F238E27FC236}">
                  <a16:creationId xmlns:a16="http://schemas.microsoft.com/office/drawing/2014/main" id="{749D2551-41D6-F098-81BE-642B617E7D2A}"/>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3" name="Freeform 446">
              <a:extLst>
                <a:ext uri="{FF2B5EF4-FFF2-40B4-BE49-F238E27FC236}">
                  <a16:creationId xmlns:a16="http://schemas.microsoft.com/office/drawing/2014/main" id="{319AC92A-0940-8683-96F7-7CC4743F2567}"/>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4" name="Freeform 458">
              <a:extLst>
                <a:ext uri="{FF2B5EF4-FFF2-40B4-BE49-F238E27FC236}">
                  <a16:creationId xmlns:a16="http://schemas.microsoft.com/office/drawing/2014/main" id="{71E6A5F9-F612-00D3-94BC-88282510ADE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5" name="Freeform 459">
              <a:extLst>
                <a:ext uri="{FF2B5EF4-FFF2-40B4-BE49-F238E27FC236}">
                  <a16:creationId xmlns:a16="http://schemas.microsoft.com/office/drawing/2014/main" id="{04C2A1FA-D393-9D23-FD0F-6710B26CB4D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6" name="Freeform 460">
              <a:extLst>
                <a:ext uri="{FF2B5EF4-FFF2-40B4-BE49-F238E27FC236}">
                  <a16:creationId xmlns:a16="http://schemas.microsoft.com/office/drawing/2014/main" id="{E086619E-FF62-58F0-C3EB-64BB1D03AAA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7" name="Freeform 461">
              <a:extLst>
                <a:ext uri="{FF2B5EF4-FFF2-40B4-BE49-F238E27FC236}">
                  <a16:creationId xmlns:a16="http://schemas.microsoft.com/office/drawing/2014/main" id="{4EACC1EF-089F-D6F0-13D5-C11D8A556A39}"/>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8" name="Freeform 462">
              <a:extLst>
                <a:ext uri="{FF2B5EF4-FFF2-40B4-BE49-F238E27FC236}">
                  <a16:creationId xmlns:a16="http://schemas.microsoft.com/office/drawing/2014/main" id="{92E4BCF2-84DB-7C91-BD13-AC1557C6F61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9" name="Freeform 463">
              <a:extLst>
                <a:ext uri="{FF2B5EF4-FFF2-40B4-BE49-F238E27FC236}">
                  <a16:creationId xmlns:a16="http://schemas.microsoft.com/office/drawing/2014/main" id="{DA319E02-6CB7-442B-8272-27B636E1B83F}"/>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464">
              <a:extLst>
                <a:ext uri="{FF2B5EF4-FFF2-40B4-BE49-F238E27FC236}">
                  <a16:creationId xmlns:a16="http://schemas.microsoft.com/office/drawing/2014/main" id="{B9619E00-93A7-5130-573A-6BF36AA549B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465">
              <a:extLst>
                <a:ext uri="{FF2B5EF4-FFF2-40B4-BE49-F238E27FC236}">
                  <a16:creationId xmlns:a16="http://schemas.microsoft.com/office/drawing/2014/main" id="{C378BC45-49A7-E8ED-3F9B-062946B64BA3}"/>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466">
              <a:extLst>
                <a:ext uri="{FF2B5EF4-FFF2-40B4-BE49-F238E27FC236}">
                  <a16:creationId xmlns:a16="http://schemas.microsoft.com/office/drawing/2014/main" id="{FBB98015-08F4-4FC0-90FB-D3AF12566A4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478">
              <a:extLst>
                <a:ext uri="{FF2B5EF4-FFF2-40B4-BE49-F238E27FC236}">
                  <a16:creationId xmlns:a16="http://schemas.microsoft.com/office/drawing/2014/main" id="{AEE0267F-C18D-C6B4-7963-882038E0BE5F}"/>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479">
              <a:extLst>
                <a:ext uri="{FF2B5EF4-FFF2-40B4-BE49-F238E27FC236}">
                  <a16:creationId xmlns:a16="http://schemas.microsoft.com/office/drawing/2014/main" id="{EDFA98D4-B7FF-D88C-87DA-11BDCFB6405D}"/>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480">
              <a:extLst>
                <a:ext uri="{FF2B5EF4-FFF2-40B4-BE49-F238E27FC236}">
                  <a16:creationId xmlns:a16="http://schemas.microsoft.com/office/drawing/2014/main" id="{C6AD4DA5-C662-A8EF-9613-7681CA888DE4}"/>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481">
              <a:extLst>
                <a:ext uri="{FF2B5EF4-FFF2-40B4-BE49-F238E27FC236}">
                  <a16:creationId xmlns:a16="http://schemas.microsoft.com/office/drawing/2014/main" id="{32DE67C3-B095-CF08-8279-C5058FFA9B17}"/>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482">
              <a:extLst>
                <a:ext uri="{FF2B5EF4-FFF2-40B4-BE49-F238E27FC236}">
                  <a16:creationId xmlns:a16="http://schemas.microsoft.com/office/drawing/2014/main" id="{9263C65D-4B9C-EC85-40BD-79F09AC4DD7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483">
              <a:extLst>
                <a:ext uri="{FF2B5EF4-FFF2-40B4-BE49-F238E27FC236}">
                  <a16:creationId xmlns:a16="http://schemas.microsoft.com/office/drawing/2014/main" id="{5537E648-9C51-2AC0-4628-B42FF78B8D3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484">
              <a:extLst>
                <a:ext uri="{FF2B5EF4-FFF2-40B4-BE49-F238E27FC236}">
                  <a16:creationId xmlns:a16="http://schemas.microsoft.com/office/drawing/2014/main" id="{0D7A8691-B96B-6695-3DA1-6F618E30779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485">
              <a:extLst>
                <a:ext uri="{FF2B5EF4-FFF2-40B4-BE49-F238E27FC236}">
                  <a16:creationId xmlns:a16="http://schemas.microsoft.com/office/drawing/2014/main" id="{8F3725B0-FDC5-BEE5-55D9-5C0CD636DC23}"/>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486">
              <a:extLst>
                <a:ext uri="{FF2B5EF4-FFF2-40B4-BE49-F238E27FC236}">
                  <a16:creationId xmlns:a16="http://schemas.microsoft.com/office/drawing/2014/main" id="{9DAAD8D1-8668-11C4-8FE2-EC7FCFFFE4B2}"/>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Oval 498">
              <a:extLst>
                <a:ext uri="{FF2B5EF4-FFF2-40B4-BE49-F238E27FC236}">
                  <a16:creationId xmlns:a16="http://schemas.microsoft.com/office/drawing/2014/main" id="{75A8C128-AEAB-C336-6071-1D13F73716C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Oval 499">
              <a:extLst>
                <a:ext uri="{FF2B5EF4-FFF2-40B4-BE49-F238E27FC236}">
                  <a16:creationId xmlns:a16="http://schemas.microsoft.com/office/drawing/2014/main" id="{E2D96025-DC1F-7954-F870-E18AD9CEA912}"/>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500">
              <a:extLst>
                <a:ext uri="{FF2B5EF4-FFF2-40B4-BE49-F238E27FC236}">
                  <a16:creationId xmlns:a16="http://schemas.microsoft.com/office/drawing/2014/main" id="{30FBF349-12E6-F57C-2B90-B2E59EEE77B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501">
              <a:extLst>
                <a:ext uri="{FF2B5EF4-FFF2-40B4-BE49-F238E27FC236}">
                  <a16:creationId xmlns:a16="http://schemas.microsoft.com/office/drawing/2014/main" id="{BAF30721-9985-8D8D-7E4A-F35A999BC81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502">
              <a:extLst>
                <a:ext uri="{FF2B5EF4-FFF2-40B4-BE49-F238E27FC236}">
                  <a16:creationId xmlns:a16="http://schemas.microsoft.com/office/drawing/2014/main" id="{1239A730-3846-EDEE-4F4F-E23FD14D373C}"/>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503">
              <a:extLst>
                <a:ext uri="{FF2B5EF4-FFF2-40B4-BE49-F238E27FC236}">
                  <a16:creationId xmlns:a16="http://schemas.microsoft.com/office/drawing/2014/main" id="{43003082-106A-5B86-F2EC-BED0F4A86A1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504">
              <a:extLst>
                <a:ext uri="{FF2B5EF4-FFF2-40B4-BE49-F238E27FC236}">
                  <a16:creationId xmlns:a16="http://schemas.microsoft.com/office/drawing/2014/main" id="{5A6A233A-C41E-EC88-8DD2-D8CE47527EAB}"/>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Freeform 505">
              <a:extLst>
                <a:ext uri="{FF2B5EF4-FFF2-40B4-BE49-F238E27FC236}">
                  <a16:creationId xmlns:a16="http://schemas.microsoft.com/office/drawing/2014/main" id="{743FCB0A-F2E4-4DE4-3628-B59055AEFCFC}"/>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506">
              <a:extLst>
                <a:ext uri="{FF2B5EF4-FFF2-40B4-BE49-F238E27FC236}">
                  <a16:creationId xmlns:a16="http://schemas.microsoft.com/office/drawing/2014/main" id="{4290A72C-A952-8101-C7F2-ECC8329D04C0}"/>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Oval 518">
              <a:extLst>
                <a:ext uri="{FF2B5EF4-FFF2-40B4-BE49-F238E27FC236}">
                  <a16:creationId xmlns:a16="http://schemas.microsoft.com/office/drawing/2014/main" id="{D32331B4-2A8F-435C-4323-FFB0C38E3EB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519">
              <a:extLst>
                <a:ext uri="{FF2B5EF4-FFF2-40B4-BE49-F238E27FC236}">
                  <a16:creationId xmlns:a16="http://schemas.microsoft.com/office/drawing/2014/main" id="{2067A225-EC69-FC12-32A5-790A8136FAEF}"/>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520">
              <a:extLst>
                <a:ext uri="{FF2B5EF4-FFF2-40B4-BE49-F238E27FC236}">
                  <a16:creationId xmlns:a16="http://schemas.microsoft.com/office/drawing/2014/main" id="{5115182B-9AF4-2882-A50F-D1BD910A13E4}"/>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521">
              <a:extLst>
                <a:ext uri="{FF2B5EF4-FFF2-40B4-BE49-F238E27FC236}">
                  <a16:creationId xmlns:a16="http://schemas.microsoft.com/office/drawing/2014/main" id="{9A5EA469-E13D-E8D9-AC01-BAC5CF0C91C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522">
              <a:extLst>
                <a:ext uri="{FF2B5EF4-FFF2-40B4-BE49-F238E27FC236}">
                  <a16:creationId xmlns:a16="http://schemas.microsoft.com/office/drawing/2014/main" id="{CB31D526-4F15-8FC0-28A6-69AE857B787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523">
              <a:extLst>
                <a:ext uri="{FF2B5EF4-FFF2-40B4-BE49-F238E27FC236}">
                  <a16:creationId xmlns:a16="http://schemas.microsoft.com/office/drawing/2014/main" id="{7729BC28-95D5-A85E-4599-5C125A48C32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524">
              <a:extLst>
                <a:ext uri="{FF2B5EF4-FFF2-40B4-BE49-F238E27FC236}">
                  <a16:creationId xmlns:a16="http://schemas.microsoft.com/office/drawing/2014/main" id="{E21F780C-4AA8-1D01-6862-6088E823E67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525">
              <a:extLst>
                <a:ext uri="{FF2B5EF4-FFF2-40B4-BE49-F238E27FC236}">
                  <a16:creationId xmlns:a16="http://schemas.microsoft.com/office/drawing/2014/main" id="{BD38EB68-B026-F203-A133-C3BC2AB1CA42}"/>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526">
              <a:extLst>
                <a:ext uri="{FF2B5EF4-FFF2-40B4-BE49-F238E27FC236}">
                  <a16:creationId xmlns:a16="http://schemas.microsoft.com/office/drawing/2014/main" id="{FFD5D30A-1D66-B0DE-2FCC-85E1C86ADFB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538">
              <a:extLst>
                <a:ext uri="{FF2B5EF4-FFF2-40B4-BE49-F238E27FC236}">
                  <a16:creationId xmlns:a16="http://schemas.microsoft.com/office/drawing/2014/main" id="{9EA5D82A-C99D-501E-57C7-AA78FB2E9E2D}"/>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539">
              <a:extLst>
                <a:ext uri="{FF2B5EF4-FFF2-40B4-BE49-F238E27FC236}">
                  <a16:creationId xmlns:a16="http://schemas.microsoft.com/office/drawing/2014/main" id="{7C3406EB-0EAB-3F13-7CAF-B4870A929CEF}"/>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Oval 540">
              <a:extLst>
                <a:ext uri="{FF2B5EF4-FFF2-40B4-BE49-F238E27FC236}">
                  <a16:creationId xmlns:a16="http://schemas.microsoft.com/office/drawing/2014/main" id="{FC452BAE-E413-7061-D460-FB1C3A5AB2C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Oval 541">
              <a:extLst>
                <a:ext uri="{FF2B5EF4-FFF2-40B4-BE49-F238E27FC236}">
                  <a16:creationId xmlns:a16="http://schemas.microsoft.com/office/drawing/2014/main" id="{08CA0D41-D4C9-991A-83AE-5077CB8E94BA}"/>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542">
              <a:extLst>
                <a:ext uri="{FF2B5EF4-FFF2-40B4-BE49-F238E27FC236}">
                  <a16:creationId xmlns:a16="http://schemas.microsoft.com/office/drawing/2014/main" id="{3E837D9A-540B-BF35-001D-35B0E65C64D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543">
              <a:extLst>
                <a:ext uri="{FF2B5EF4-FFF2-40B4-BE49-F238E27FC236}">
                  <a16:creationId xmlns:a16="http://schemas.microsoft.com/office/drawing/2014/main" id="{525CFED7-6DED-1684-285C-F5F312EBBBFD}"/>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544">
              <a:extLst>
                <a:ext uri="{FF2B5EF4-FFF2-40B4-BE49-F238E27FC236}">
                  <a16:creationId xmlns:a16="http://schemas.microsoft.com/office/drawing/2014/main" id="{847841A0-24C8-78A1-CAE9-5C0F17D1BE8D}"/>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545">
              <a:extLst>
                <a:ext uri="{FF2B5EF4-FFF2-40B4-BE49-F238E27FC236}">
                  <a16:creationId xmlns:a16="http://schemas.microsoft.com/office/drawing/2014/main" id="{A4209084-C106-9D02-4FA0-40E76E071DF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546">
              <a:extLst>
                <a:ext uri="{FF2B5EF4-FFF2-40B4-BE49-F238E27FC236}">
                  <a16:creationId xmlns:a16="http://schemas.microsoft.com/office/drawing/2014/main" id="{9512A91D-EBB8-968C-AF24-2F98FC81B5A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558">
              <a:extLst>
                <a:ext uri="{FF2B5EF4-FFF2-40B4-BE49-F238E27FC236}">
                  <a16:creationId xmlns:a16="http://schemas.microsoft.com/office/drawing/2014/main" id="{E740C039-1813-7877-B834-F1E799E567AF}"/>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559">
              <a:extLst>
                <a:ext uri="{FF2B5EF4-FFF2-40B4-BE49-F238E27FC236}">
                  <a16:creationId xmlns:a16="http://schemas.microsoft.com/office/drawing/2014/main" id="{BF46BCF2-5B46-8677-5BE2-BC85D7822C31}"/>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560">
              <a:extLst>
                <a:ext uri="{FF2B5EF4-FFF2-40B4-BE49-F238E27FC236}">
                  <a16:creationId xmlns:a16="http://schemas.microsoft.com/office/drawing/2014/main" id="{DA64B186-DC40-53A2-E549-49E2A9CF69AB}"/>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Oval 561">
              <a:extLst>
                <a:ext uri="{FF2B5EF4-FFF2-40B4-BE49-F238E27FC236}">
                  <a16:creationId xmlns:a16="http://schemas.microsoft.com/office/drawing/2014/main" id="{F13E9716-0A84-222E-E8CD-515F4CB02B19}"/>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562">
              <a:extLst>
                <a:ext uri="{FF2B5EF4-FFF2-40B4-BE49-F238E27FC236}">
                  <a16:creationId xmlns:a16="http://schemas.microsoft.com/office/drawing/2014/main" id="{F2AAF0FE-EE6E-8452-96E7-C00744C139C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563">
              <a:extLst>
                <a:ext uri="{FF2B5EF4-FFF2-40B4-BE49-F238E27FC236}">
                  <a16:creationId xmlns:a16="http://schemas.microsoft.com/office/drawing/2014/main" id="{607EB9BE-435A-A864-7DF9-8C09F2963CF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564">
              <a:extLst>
                <a:ext uri="{FF2B5EF4-FFF2-40B4-BE49-F238E27FC236}">
                  <a16:creationId xmlns:a16="http://schemas.microsoft.com/office/drawing/2014/main" id="{0F2976D1-CEC8-7D02-1C46-C376640FC77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565">
              <a:extLst>
                <a:ext uri="{FF2B5EF4-FFF2-40B4-BE49-F238E27FC236}">
                  <a16:creationId xmlns:a16="http://schemas.microsoft.com/office/drawing/2014/main" id="{2586044A-0F9A-496C-5E6C-2CE6D250456D}"/>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566">
              <a:extLst>
                <a:ext uri="{FF2B5EF4-FFF2-40B4-BE49-F238E27FC236}">
                  <a16:creationId xmlns:a16="http://schemas.microsoft.com/office/drawing/2014/main" id="{F60D6CC6-779C-F691-A5D9-E3509A79D9A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578">
              <a:extLst>
                <a:ext uri="{FF2B5EF4-FFF2-40B4-BE49-F238E27FC236}">
                  <a16:creationId xmlns:a16="http://schemas.microsoft.com/office/drawing/2014/main" id="{91ED5C77-48D5-5949-E831-FF1FA6512E08}"/>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579">
              <a:extLst>
                <a:ext uri="{FF2B5EF4-FFF2-40B4-BE49-F238E27FC236}">
                  <a16:creationId xmlns:a16="http://schemas.microsoft.com/office/drawing/2014/main" id="{0A1AE663-49E8-983E-E41E-500D7CF67E09}"/>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580">
              <a:extLst>
                <a:ext uri="{FF2B5EF4-FFF2-40B4-BE49-F238E27FC236}">
                  <a16:creationId xmlns:a16="http://schemas.microsoft.com/office/drawing/2014/main" id="{003FD1D3-A550-2870-05AD-F48756466139}"/>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581">
              <a:extLst>
                <a:ext uri="{FF2B5EF4-FFF2-40B4-BE49-F238E27FC236}">
                  <a16:creationId xmlns:a16="http://schemas.microsoft.com/office/drawing/2014/main" id="{E1920AA4-7B5A-0A0C-587E-A5E1B82DE2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582">
              <a:extLst>
                <a:ext uri="{FF2B5EF4-FFF2-40B4-BE49-F238E27FC236}">
                  <a16:creationId xmlns:a16="http://schemas.microsoft.com/office/drawing/2014/main" id="{AC9EA8FA-829B-8FA9-A3F6-C32A280DD593}"/>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Oval 583">
              <a:extLst>
                <a:ext uri="{FF2B5EF4-FFF2-40B4-BE49-F238E27FC236}">
                  <a16:creationId xmlns:a16="http://schemas.microsoft.com/office/drawing/2014/main" id="{FDEDEC51-65B5-657A-43D3-E515AB91A378}"/>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584">
              <a:extLst>
                <a:ext uri="{FF2B5EF4-FFF2-40B4-BE49-F238E27FC236}">
                  <a16:creationId xmlns:a16="http://schemas.microsoft.com/office/drawing/2014/main" id="{2CC886D6-1761-A1EB-5A21-1E7893DAD8FF}"/>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585">
              <a:extLst>
                <a:ext uri="{FF2B5EF4-FFF2-40B4-BE49-F238E27FC236}">
                  <a16:creationId xmlns:a16="http://schemas.microsoft.com/office/drawing/2014/main" id="{7DBDAA26-3B61-6B11-B93F-78470D43EEE0}"/>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586">
              <a:extLst>
                <a:ext uri="{FF2B5EF4-FFF2-40B4-BE49-F238E27FC236}">
                  <a16:creationId xmlns:a16="http://schemas.microsoft.com/office/drawing/2014/main" id="{F2DA07C7-66F7-5CFD-3186-F6F84A0628B3}"/>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598">
              <a:extLst>
                <a:ext uri="{FF2B5EF4-FFF2-40B4-BE49-F238E27FC236}">
                  <a16:creationId xmlns:a16="http://schemas.microsoft.com/office/drawing/2014/main" id="{F9A52906-CBF0-F159-0F35-373778A44E43}"/>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599">
              <a:extLst>
                <a:ext uri="{FF2B5EF4-FFF2-40B4-BE49-F238E27FC236}">
                  <a16:creationId xmlns:a16="http://schemas.microsoft.com/office/drawing/2014/main" id="{FA08D29C-8CA7-5122-BFB0-F905433BA142}"/>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600">
              <a:extLst>
                <a:ext uri="{FF2B5EF4-FFF2-40B4-BE49-F238E27FC236}">
                  <a16:creationId xmlns:a16="http://schemas.microsoft.com/office/drawing/2014/main" id="{35FA1103-6017-D526-64E8-22F2118AE338}"/>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601">
              <a:extLst>
                <a:ext uri="{FF2B5EF4-FFF2-40B4-BE49-F238E27FC236}">
                  <a16:creationId xmlns:a16="http://schemas.microsoft.com/office/drawing/2014/main" id="{91DC5BE4-5DC3-BF91-26DD-BFAAD37FC750}"/>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602">
              <a:extLst>
                <a:ext uri="{FF2B5EF4-FFF2-40B4-BE49-F238E27FC236}">
                  <a16:creationId xmlns:a16="http://schemas.microsoft.com/office/drawing/2014/main" id="{7D5F95FB-01E9-0CF9-48C3-A5594479503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603">
              <a:extLst>
                <a:ext uri="{FF2B5EF4-FFF2-40B4-BE49-F238E27FC236}">
                  <a16:creationId xmlns:a16="http://schemas.microsoft.com/office/drawing/2014/main" id="{947F75BA-2A70-0C47-7DEC-B17F95901A3B}"/>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604">
              <a:extLst>
                <a:ext uri="{FF2B5EF4-FFF2-40B4-BE49-F238E27FC236}">
                  <a16:creationId xmlns:a16="http://schemas.microsoft.com/office/drawing/2014/main" id="{CBC2373A-92F5-C1DC-FBDD-8B29253F3BF7}"/>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605">
              <a:extLst>
                <a:ext uri="{FF2B5EF4-FFF2-40B4-BE49-F238E27FC236}">
                  <a16:creationId xmlns:a16="http://schemas.microsoft.com/office/drawing/2014/main" id="{C2445A62-6F2B-036F-8799-A2BEBF77735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606">
              <a:extLst>
                <a:ext uri="{FF2B5EF4-FFF2-40B4-BE49-F238E27FC236}">
                  <a16:creationId xmlns:a16="http://schemas.microsoft.com/office/drawing/2014/main" id="{462FFA54-20CF-A7B5-CCA6-010D76CBEB71}"/>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646" name="Grupo 645">
            <a:extLst>
              <a:ext uri="{FF2B5EF4-FFF2-40B4-BE49-F238E27FC236}">
                <a16:creationId xmlns:a16="http://schemas.microsoft.com/office/drawing/2014/main" id="{ADF0405F-46DE-533F-7962-FFEB521BEC96}"/>
              </a:ext>
            </a:extLst>
          </p:cNvPr>
          <p:cNvGrpSpPr/>
          <p:nvPr userDrawn="1"/>
        </p:nvGrpSpPr>
        <p:grpSpPr>
          <a:xfrm flipH="1">
            <a:off x="8632886" y="-120502"/>
            <a:ext cx="1507863" cy="1510278"/>
            <a:chOff x="39184" y="-151930"/>
            <a:chExt cx="1309806" cy="1311904"/>
          </a:xfrm>
          <a:solidFill>
            <a:schemeClr val="tx2"/>
          </a:solidFill>
        </p:grpSpPr>
        <p:sp>
          <p:nvSpPr>
            <p:cNvPr id="647" name="Oval 357">
              <a:extLst>
                <a:ext uri="{FF2B5EF4-FFF2-40B4-BE49-F238E27FC236}">
                  <a16:creationId xmlns:a16="http://schemas.microsoft.com/office/drawing/2014/main" id="{8FB48A68-D6C2-D7CB-B379-71C01FEED02E}"/>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358">
              <a:extLst>
                <a:ext uri="{FF2B5EF4-FFF2-40B4-BE49-F238E27FC236}">
                  <a16:creationId xmlns:a16="http://schemas.microsoft.com/office/drawing/2014/main" id="{8EF770E9-DE11-DAAE-1812-E57B732FF64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359">
              <a:extLst>
                <a:ext uri="{FF2B5EF4-FFF2-40B4-BE49-F238E27FC236}">
                  <a16:creationId xmlns:a16="http://schemas.microsoft.com/office/drawing/2014/main" id="{86B011DF-1678-26F9-A814-0A462763BE8D}"/>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360">
              <a:extLst>
                <a:ext uri="{FF2B5EF4-FFF2-40B4-BE49-F238E27FC236}">
                  <a16:creationId xmlns:a16="http://schemas.microsoft.com/office/drawing/2014/main" id="{F5C753C3-A623-F32F-E3FF-057ED5DEE893}"/>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361">
              <a:extLst>
                <a:ext uri="{FF2B5EF4-FFF2-40B4-BE49-F238E27FC236}">
                  <a16:creationId xmlns:a16="http://schemas.microsoft.com/office/drawing/2014/main" id="{1777587F-C9B7-A95B-588F-ADC9F81518E6}"/>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362">
              <a:extLst>
                <a:ext uri="{FF2B5EF4-FFF2-40B4-BE49-F238E27FC236}">
                  <a16:creationId xmlns:a16="http://schemas.microsoft.com/office/drawing/2014/main" id="{283328FF-1881-6A88-3D78-363FAB2D2329}"/>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363">
              <a:extLst>
                <a:ext uri="{FF2B5EF4-FFF2-40B4-BE49-F238E27FC236}">
                  <a16:creationId xmlns:a16="http://schemas.microsoft.com/office/drawing/2014/main" id="{F58858F1-A559-4E0E-4F7A-11F8419FBDD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364">
              <a:extLst>
                <a:ext uri="{FF2B5EF4-FFF2-40B4-BE49-F238E27FC236}">
                  <a16:creationId xmlns:a16="http://schemas.microsoft.com/office/drawing/2014/main" id="{B4591188-F4DE-9C6D-3A75-00E69980CEB7}"/>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365">
              <a:extLst>
                <a:ext uri="{FF2B5EF4-FFF2-40B4-BE49-F238E27FC236}">
                  <a16:creationId xmlns:a16="http://schemas.microsoft.com/office/drawing/2014/main" id="{379CEB33-1278-6490-8A7E-73BD6289ABB1}"/>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377">
              <a:extLst>
                <a:ext uri="{FF2B5EF4-FFF2-40B4-BE49-F238E27FC236}">
                  <a16:creationId xmlns:a16="http://schemas.microsoft.com/office/drawing/2014/main" id="{A123E215-6E43-22D2-838A-E4F01A8FF6E6}"/>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378">
              <a:extLst>
                <a:ext uri="{FF2B5EF4-FFF2-40B4-BE49-F238E27FC236}">
                  <a16:creationId xmlns:a16="http://schemas.microsoft.com/office/drawing/2014/main" id="{F9698EF3-9DF0-476E-3429-C56400D69E73}"/>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Oval 379">
              <a:extLst>
                <a:ext uri="{FF2B5EF4-FFF2-40B4-BE49-F238E27FC236}">
                  <a16:creationId xmlns:a16="http://schemas.microsoft.com/office/drawing/2014/main" id="{27C33C34-0D8A-AAE2-62B2-87E4D11276D5}"/>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Oval 380">
              <a:extLst>
                <a:ext uri="{FF2B5EF4-FFF2-40B4-BE49-F238E27FC236}">
                  <a16:creationId xmlns:a16="http://schemas.microsoft.com/office/drawing/2014/main" id="{1AC0A68C-314F-B3BA-7FCF-CE1CE7A88FD0}"/>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381">
              <a:extLst>
                <a:ext uri="{FF2B5EF4-FFF2-40B4-BE49-F238E27FC236}">
                  <a16:creationId xmlns:a16="http://schemas.microsoft.com/office/drawing/2014/main" id="{B219CB6B-1339-3B5B-B7AA-7EFF7DC5CEC3}"/>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382">
              <a:extLst>
                <a:ext uri="{FF2B5EF4-FFF2-40B4-BE49-F238E27FC236}">
                  <a16:creationId xmlns:a16="http://schemas.microsoft.com/office/drawing/2014/main" id="{74423429-FF60-0494-D87A-05535252C9E1}"/>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383">
              <a:extLst>
                <a:ext uri="{FF2B5EF4-FFF2-40B4-BE49-F238E27FC236}">
                  <a16:creationId xmlns:a16="http://schemas.microsoft.com/office/drawing/2014/main" id="{EBD0A504-6606-84E6-3A51-9B12EF6E9D30}"/>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384">
              <a:extLst>
                <a:ext uri="{FF2B5EF4-FFF2-40B4-BE49-F238E27FC236}">
                  <a16:creationId xmlns:a16="http://schemas.microsoft.com/office/drawing/2014/main" id="{6D4A2899-7C4B-FCEF-33A7-204C049666B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385">
              <a:extLst>
                <a:ext uri="{FF2B5EF4-FFF2-40B4-BE49-F238E27FC236}">
                  <a16:creationId xmlns:a16="http://schemas.microsoft.com/office/drawing/2014/main" id="{5379C480-121F-E22B-4577-1127130F2811}"/>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397">
              <a:extLst>
                <a:ext uri="{FF2B5EF4-FFF2-40B4-BE49-F238E27FC236}">
                  <a16:creationId xmlns:a16="http://schemas.microsoft.com/office/drawing/2014/main" id="{0D61D4EB-7B78-28FF-0C13-C592B4167B75}"/>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398">
              <a:extLst>
                <a:ext uri="{FF2B5EF4-FFF2-40B4-BE49-F238E27FC236}">
                  <a16:creationId xmlns:a16="http://schemas.microsoft.com/office/drawing/2014/main" id="{5DBC8665-2BCC-61E6-B885-9BEE952CE78F}"/>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Oval 399">
              <a:extLst>
                <a:ext uri="{FF2B5EF4-FFF2-40B4-BE49-F238E27FC236}">
                  <a16:creationId xmlns:a16="http://schemas.microsoft.com/office/drawing/2014/main" id="{7CADFA7C-6868-DC8E-2F93-9A79353BA498}"/>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Oval 400">
              <a:extLst>
                <a:ext uri="{FF2B5EF4-FFF2-40B4-BE49-F238E27FC236}">
                  <a16:creationId xmlns:a16="http://schemas.microsoft.com/office/drawing/2014/main" id="{2F2CD6FC-306A-8349-81BD-41BD648779DB}"/>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401">
              <a:extLst>
                <a:ext uri="{FF2B5EF4-FFF2-40B4-BE49-F238E27FC236}">
                  <a16:creationId xmlns:a16="http://schemas.microsoft.com/office/drawing/2014/main" id="{03474E5E-BBBE-6D6A-2F42-624720CAF6DF}"/>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402">
              <a:extLst>
                <a:ext uri="{FF2B5EF4-FFF2-40B4-BE49-F238E27FC236}">
                  <a16:creationId xmlns:a16="http://schemas.microsoft.com/office/drawing/2014/main" id="{35DAC2A8-D669-75AC-1642-BD108B6971FB}"/>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403">
              <a:extLst>
                <a:ext uri="{FF2B5EF4-FFF2-40B4-BE49-F238E27FC236}">
                  <a16:creationId xmlns:a16="http://schemas.microsoft.com/office/drawing/2014/main" id="{BA4A0EF5-968C-26F9-319D-8207DDD1DC57}"/>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404">
              <a:extLst>
                <a:ext uri="{FF2B5EF4-FFF2-40B4-BE49-F238E27FC236}">
                  <a16:creationId xmlns:a16="http://schemas.microsoft.com/office/drawing/2014/main" id="{C5B62E49-15E7-0230-3737-98F3EDEA85A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405">
              <a:extLst>
                <a:ext uri="{FF2B5EF4-FFF2-40B4-BE49-F238E27FC236}">
                  <a16:creationId xmlns:a16="http://schemas.microsoft.com/office/drawing/2014/main" id="{6E73E502-4033-538B-8A36-2236BC0748D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418">
              <a:extLst>
                <a:ext uri="{FF2B5EF4-FFF2-40B4-BE49-F238E27FC236}">
                  <a16:creationId xmlns:a16="http://schemas.microsoft.com/office/drawing/2014/main" id="{DF06F0A4-205D-7C36-031C-3759BC314AD2}"/>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419">
              <a:extLst>
                <a:ext uri="{FF2B5EF4-FFF2-40B4-BE49-F238E27FC236}">
                  <a16:creationId xmlns:a16="http://schemas.microsoft.com/office/drawing/2014/main" id="{97B6E6CE-592B-7E78-FE4A-4510B75C404D}"/>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420">
              <a:extLst>
                <a:ext uri="{FF2B5EF4-FFF2-40B4-BE49-F238E27FC236}">
                  <a16:creationId xmlns:a16="http://schemas.microsoft.com/office/drawing/2014/main" id="{39A1B0F6-CD60-64F6-C479-4CCB7FDC410E}"/>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421">
              <a:extLst>
                <a:ext uri="{FF2B5EF4-FFF2-40B4-BE49-F238E27FC236}">
                  <a16:creationId xmlns:a16="http://schemas.microsoft.com/office/drawing/2014/main" id="{D05AFDF6-3640-48B8-13D5-6A1705AC6C3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422">
              <a:extLst>
                <a:ext uri="{FF2B5EF4-FFF2-40B4-BE49-F238E27FC236}">
                  <a16:creationId xmlns:a16="http://schemas.microsoft.com/office/drawing/2014/main" id="{0D22503A-204F-D481-32A1-DEF4B00DB5E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Oval 423">
              <a:extLst>
                <a:ext uri="{FF2B5EF4-FFF2-40B4-BE49-F238E27FC236}">
                  <a16:creationId xmlns:a16="http://schemas.microsoft.com/office/drawing/2014/main" id="{BD06A3E8-E47D-88DF-BECD-69997E273090}"/>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424">
              <a:extLst>
                <a:ext uri="{FF2B5EF4-FFF2-40B4-BE49-F238E27FC236}">
                  <a16:creationId xmlns:a16="http://schemas.microsoft.com/office/drawing/2014/main" id="{04A24349-7A81-2DD7-D706-60D02C27FD8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425">
              <a:extLst>
                <a:ext uri="{FF2B5EF4-FFF2-40B4-BE49-F238E27FC236}">
                  <a16:creationId xmlns:a16="http://schemas.microsoft.com/office/drawing/2014/main" id="{39D5E00D-5CEE-E011-0AF6-3E6DA220E2B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426">
              <a:extLst>
                <a:ext uri="{FF2B5EF4-FFF2-40B4-BE49-F238E27FC236}">
                  <a16:creationId xmlns:a16="http://schemas.microsoft.com/office/drawing/2014/main" id="{F58068B3-5323-0B21-D311-FCCFED2403B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438">
              <a:extLst>
                <a:ext uri="{FF2B5EF4-FFF2-40B4-BE49-F238E27FC236}">
                  <a16:creationId xmlns:a16="http://schemas.microsoft.com/office/drawing/2014/main" id="{554C7C55-0E55-0ECE-E5E5-F449767D40D3}"/>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439">
              <a:extLst>
                <a:ext uri="{FF2B5EF4-FFF2-40B4-BE49-F238E27FC236}">
                  <a16:creationId xmlns:a16="http://schemas.microsoft.com/office/drawing/2014/main" id="{82082C8E-04B4-6A58-B54F-D83159559713}"/>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440">
              <a:extLst>
                <a:ext uri="{FF2B5EF4-FFF2-40B4-BE49-F238E27FC236}">
                  <a16:creationId xmlns:a16="http://schemas.microsoft.com/office/drawing/2014/main" id="{A37700E8-46DA-B56A-5CB1-4FFF5C959CD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441">
              <a:extLst>
                <a:ext uri="{FF2B5EF4-FFF2-40B4-BE49-F238E27FC236}">
                  <a16:creationId xmlns:a16="http://schemas.microsoft.com/office/drawing/2014/main" id="{CACB906F-DA61-746D-1A0C-97F15A98998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442">
              <a:extLst>
                <a:ext uri="{FF2B5EF4-FFF2-40B4-BE49-F238E27FC236}">
                  <a16:creationId xmlns:a16="http://schemas.microsoft.com/office/drawing/2014/main" id="{E648D660-F49B-D6DA-0913-BEF0C786117A}"/>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Oval 443">
              <a:extLst>
                <a:ext uri="{FF2B5EF4-FFF2-40B4-BE49-F238E27FC236}">
                  <a16:creationId xmlns:a16="http://schemas.microsoft.com/office/drawing/2014/main" id="{C6FFDE14-1C62-872C-1CFF-9BE33D5C374D}"/>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Oval 444">
              <a:extLst>
                <a:ext uri="{FF2B5EF4-FFF2-40B4-BE49-F238E27FC236}">
                  <a16:creationId xmlns:a16="http://schemas.microsoft.com/office/drawing/2014/main" id="{C50AEBFE-C156-D695-D733-90824737AFE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445">
              <a:extLst>
                <a:ext uri="{FF2B5EF4-FFF2-40B4-BE49-F238E27FC236}">
                  <a16:creationId xmlns:a16="http://schemas.microsoft.com/office/drawing/2014/main" id="{22250783-FF23-1A54-AFEE-EFC32026B84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446">
              <a:extLst>
                <a:ext uri="{FF2B5EF4-FFF2-40B4-BE49-F238E27FC236}">
                  <a16:creationId xmlns:a16="http://schemas.microsoft.com/office/drawing/2014/main" id="{BFC7804F-5E8E-C6D0-03A2-031661D6024F}"/>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458">
              <a:extLst>
                <a:ext uri="{FF2B5EF4-FFF2-40B4-BE49-F238E27FC236}">
                  <a16:creationId xmlns:a16="http://schemas.microsoft.com/office/drawing/2014/main" id="{D27BCBA9-4691-8253-6ACB-DD01B71E99D4}"/>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459">
              <a:extLst>
                <a:ext uri="{FF2B5EF4-FFF2-40B4-BE49-F238E27FC236}">
                  <a16:creationId xmlns:a16="http://schemas.microsoft.com/office/drawing/2014/main" id="{C5DD3BEB-5BD9-2CBB-C364-BF225D5BC171}"/>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460">
              <a:extLst>
                <a:ext uri="{FF2B5EF4-FFF2-40B4-BE49-F238E27FC236}">
                  <a16:creationId xmlns:a16="http://schemas.microsoft.com/office/drawing/2014/main" id="{5D35A396-CEAE-3CA9-7929-AD18B466934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461">
              <a:extLst>
                <a:ext uri="{FF2B5EF4-FFF2-40B4-BE49-F238E27FC236}">
                  <a16:creationId xmlns:a16="http://schemas.microsoft.com/office/drawing/2014/main" id="{BFC75994-FF39-7C43-0F08-ADF12E539BDA}"/>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462">
              <a:extLst>
                <a:ext uri="{FF2B5EF4-FFF2-40B4-BE49-F238E27FC236}">
                  <a16:creationId xmlns:a16="http://schemas.microsoft.com/office/drawing/2014/main" id="{6667C85C-1A65-5C4B-E980-A0B553948D69}"/>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463">
              <a:extLst>
                <a:ext uri="{FF2B5EF4-FFF2-40B4-BE49-F238E27FC236}">
                  <a16:creationId xmlns:a16="http://schemas.microsoft.com/office/drawing/2014/main" id="{7856E648-5961-593B-4C7A-F643F853F46A}"/>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Freeform 464">
              <a:extLst>
                <a:ext uri="{FF2B5EF4-FFF2-40B4-BE49-F238E27FC236}">
                  <a16:creationId xmlns:a16="http://schemas.microsoft.com/office/drawing/2014/main" id="{1BCC0C38-0F9A-CA35-C096-05C6786F0B9F}"/>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Freeform 465">
              <a:extLst>
                <a:ext uri="{FF2B5EF4-FFF2-40B4-BE49-F238E27FC236}">
                  <a16:creationId xmlns:a16="http://schemas.microsoft.com/office/drawing/2014/main" id="{20A92CDE-9159-133E-3653-7F452EEF578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466">
              <a:extLst>
                <a:ext uri="{FF2B5EF4-FFF2-40B4-BE49-F238E27FC236}">
                  <a16:creationId xmlns:a16="http://schemas.microsoft.com/office/drawing/2014/main" id="{D9A48A0E-A58A-E594-75F6-15780A4DF7A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478">
              <a:extLst>
                <a:ext uri="{FF2B5EF4-FFF2-40B4-BE49-F238E27FC236}">
                  <a16:creationId xmlns:a16="http://schemas.microsoft.com/office/drawing/2014/main" id="{10A16416-17B1-7C7C-3EF6-E0E4F2405CC5}"/>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2" name="Freeform 479">
              <a:extLst>
                <a:ext uri="{FF2B5EF4-FFF2-40B4-BE49-F238E27FC236}">
                  <a16:creationId xmlns:a16="http://schemas.microsoft.com/office/drawing/2014/main" id="{30CA7FC0-A3D1-6BB4-FD9B-CA57ECBC36C9}"/>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3" name="Freeform 480">
              <a:extLst>
                <a:ext uri="{FF2B5EF4-FFF2-40B4-BE49-F238E27FC236}">
                  <a16:creationId xmlns:a16="http://schemas.microsoft.com/office/drawing/2014/main" id="{9BC12D3C-B474-E4C1-3029-F7821F883328}"/>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4" name="Freeform 481">
              <a:extLst>
                <a:ext uri="{FF2B5EF4-FFF2-40B4-BE49-F238E27FC236}">
                  <a16:creationId xmlns:a16="http://schemas.microsoft.com/office/drawing/2014/main" id="{AD7C9774-807F-A223-33F8-E8AE28DC68E8}"/>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5" name="Freeform 482">
              <a:extLst>
                <a:ext uri="{FF2B5EF4-FFF2-40B4-BE49-F238E27FC236}">
                  <a16:creationId xmlns:a16="http://schemas.microsoft.com/office/drawing/2014/main" id="{247C8088-A644-D54C-3236-E5D55A38EE83}"/>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6" name="Freeform 483">
              <a:extLst>
                <a:ext uri="{FF2B5EF4-FFF2-40B4-BE49-F238E27FC236}">
                  <a16:creationId xmlns:a16="http://schemas.microsoft.com/office/drawing/2014/main" id="{18E205A7-07E5-2BC9-FDA3-2B964F049A4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7" name="Freeform 484">
              <a:extLst>
                <a:ext uri="{FF2B5EF4-FFF2-40B4-BE49-F238E27FC236}">
                  <a16:creationId xmlns:a16="http://schemas.microsoft.com/office/drawing/2014/main" id="{1D20C188-0006-68B2-4A2F-BFCAF638456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8" name="Freeform 485">
              <a:extLst>
                <a:ext uri="{FF2B5EF4-FFF2-40B4-BE49-F238E27FC236}">
                  <a16:creationId xmlns:a16="http://schemas.microsoft.com/office/drawing/2014/main" id="{E21BF48D-5B78-395E-F7BA-FDDA12DA2DB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9" name="Oval 486">
              <a:extLst>
                <a:ext uri="{FF2B5EF4-FFF2-40B4-BE49-F238E27FC236}">
                  <a16:creationId xmlns:a16="http://schemas.microsoft.com/office/drawing/2014/main" id="{1F200692-42E0-2703-840C-680A931A7B78}"/>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0" name="Oval 498">
              <a:extLst>
                <a:ext uri="{FF2B5EF4-FFF2-40B4-BE49-F238E27FC236}">
                  <a16:creationId xmlns:a16="http://schemas.microsoft.com/office/drawing/2014/main" id="{3BA7BDF3-3FAA-2A3D-C904-8D2967B93804}"/>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1" name="Oval 499">
              <a:extLst>
                <a:ext uri="{FF2B5EF4-FFF2-40B4-BE49-F238E27FC236}">
                  <a16:creationId xmlns:a16="http://schemas.microsoft.com/office/drawing/2014/main" id="{401EF930-7340-562C-C306-8F54B363D6C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2" name="Freeform 500">
              <a:extLst>
                <a:ext uri="{FF2B5EF4-FFF2-40B4-BE49-F238E27FC236}">
                  <a16:creationId xmlns:a16="http://schemas.microsoft.com/office/drawing/2014/main" id="{728C3DD4-C020-9E61-8A54-BC270332CBBF}"/>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3" name="Freeform 501">
              <a:extLst>
                <a:ext uri="{FF2B5EF4-FFF2-40B4-BE49-F238E27FC236}">
                  <a16:creationId xmlns:a16="http://schemas.microsoft.com/office/drawing/2014/main" id="{403A3122-8C89-5D46-9E55-097A00013A8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4" name="Freeform 502">
              <a:extLst>
                <a:ext uri="{FF2B5EF4-FFF2-40B4-BE49-F238E27FC236}">
                  <a16:creationId xmlns:a16="http://schemas.microsoft.com/office/drawing/2014/main" id="{93E9D4AB-3918-E307-8941-02099E2368D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5" name="Freeform 503">
              <a:extLst>
                <a:ext uri="{FF2B5EF4-FFF2-40B4-BE49-F238E27FC236}">
                  <a16:creationId xmlns:a16="http://schemas.microsoft.com/office/drawing/2014/main" id="{39A1FADB-56CA-842C-0C8B-F95188BB4940}"/>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6" name="Freeform 504">
              <a:extLst>
                <a:ext uri="{FF2B5EF4-FFF2-40B4-BE49-F238E27FC236}">
                  <a16:creationId xmlns:a16="http://schemas.microsoft.com/office/drawing/2014/main" id="{8BB85061-8EC2-99DC-DBC2-4A9EE6439D78}"/>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7" name="Freeform 505">
              <a:extLst>
                <a:ext uri="{FF2B5EF4-FFF2-40B4-BE49-F238E27FC236}">
                  <a16:creationId xmlns:a16="http://schemas.microsoft.com/office/drawing/2014/main" id="{D3EE8548-5D04-FEC3-1D0C-643B47EC2876}"/>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8" name="Freeform 506">
              <a:extLst>
                <a:ext uri="{FF2B5EF4-FFF2-40B4-BE49-F238E27FC236}">
                  <a16:creationId xmlns:a16="http://schemas.microsoft.com/office/drawing/2014/main" id="{1632DC5B-8F8F-38ED-C5BE-7962017B7DE3}"/>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9" name="Oval 518">
              <a:extLst>
                <a:ext uri="{FF2B5EF4-FFF2-40B4-BE49-F238E27FC236}">
                  <a16:creationId xmlns:a16="http://schemas.microsoft.com/office/drawing/2014/main" id="{A7ABA925-5223-F28C-2858-901538B3C9B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0" name="Freeform 519">
              <a:extLst>
                <a:ext uri="{FF2B5EF4-FFF2-40B4-BE49-F238E27FC236}">
                  <a16:creationId xmlns:a16="http://schemas.microsoft.com/office/drawing/2014/main" id="{9460E9B6-5E04-E970-5112-2327C7D7F0ED}"/>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1" name="Freeform 520">
              <a:extLst>
                <a:ext uri="{FF2B5EF4-FFF2-40B4-BE49-F238E27FC236}">
                  <a16:creationId xmlns:a16="http://schemas.microsoft.com/office/drawing/2014/main" id="{E860F32F-164A-B83B-42FB-B5ADC36BE29F}"/>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2" name="Freeform 521">
              <a:extLst>
                <a:ext uri="{FF2B5EF4-FFF2-40B4-BE49-F238E27FC236}">
                  <a16:creationId xmlns:a16="http://schemas.microsoft.com/office/drawing/2014/main" id="{0E0974BD-C5BD-C0E5-1D4D-5366F699DEF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3" name="Freeform 522">
              <a:extLst>
                <a:ext uri="{FF2B5EF4-FFF2-40B4-BE49-F238E27FC236}">
                  <a16:creationId xmlns:a16="http://schemas.microsoft.com/office/drawing/2014/main" id="{6780BCBB-C121-BF96-95E5-C84623454FF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4" name="Freeform 523">
              <a:extLst>
                <a:ext uri="{FF2B5EF4-FFF2-40B4-BE49-F238E27FC236}">
                  <a16:creationId xmlns:a16="http://schemas.microsoft.com/office/drawing/2014/main" id="{97367F99-9BD9-2EE9-A638-316803D52D08}"/>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5" name="Freeform 524">
              <a:extLst>
                <a:ext uri="{FF2B5EF4-FFF2-40B4-BE49-F238E27FC236}">
                  <a16:creationId xmlns:a16="http://schemas.microsoft.com/office/drawing/2014/main" id="{C939BC6A-7D90-633A-B977-BC2AD412FBB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6" name="Freeform 525">
              <a:extLst>
                <a:ext uri="{FF2B5EF4-FFF2-40B4-BE49-F238E27FC236}">
                  <a16:creationId xmlns:a16="http://schemas.microsoft.com/office/drawing/2014/main" id="{E591E329-44F1-C733-ABD6-4FF9A9726556}"/>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7" name="Freeform 526">
              <a:extLst>
                <a:ext uri="{FF2B5EF4-FFF2-40B4-BE49-F238E27FC236}">
                  <a16:creationId xmlns:a16="http://schemas.microsoft.com/office/drawing/2014/main" id="{BA03B428-208F-3534-5AB6-392B56486276}"/>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538">
              <a:extLst>
                <a:ext uri="{FF2B5EF4-FFF2-40B4-BE49-F238E27FC236}">
                  <a16:creationId xmlns:a16="http://schemas.microsoft.com/office/drawing/2014/main" id="{6408E4DA-EAA7-CDE0-BD63-8914A9900081}"/>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539">
              <a:extLst>
                <a:ext uri="{FF2B5EF4-FFF2-40B4-BE49-F238E27FC236}">
                  <a16:creationId xmlns:a16="http://schemas.microsoft.com/office/drawing/2014/main" id="{4C432136-5F54-A76B-4B52-F84A68217D34}"/>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Oval 540">
              <a:extLst>
                <a:ext uri="{FF2B5EF4-FFF2-40B4-BE49-F238E27FC236}">
                  <a16:creationId xmlns:a16="http://schemas.microsoft.com/office/drawing/2014/main" id="{49A8792F-D2DA-1D96-F00C-C6B1D41689AB}"/>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Oval 541">
              <a:extLst>
                <a:ext uri="{FF2B5EF4-FFF2-40B4-BE49-F238E27FC236}">
                  <a16:creationId xmlns:a16="http://schemas.microsoft.com/office/drawing/2014/main" id="{E1CF51DD-0163-F548-AA7B-68ACA516D9F8}"/>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542">
              <a:extLst>
                <a:ext uri="{FF2B5EF4-FFF2-40B4-BE49-F238E27FC236}">
                  <a16:creationId xmlns:a16="http://schemas.microsoft.com/office/drawing/2014/main" id="{20F7D6EC-5F80-3D37-4CE3-75DF8E98166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543">
              <a:extLst>
                <a:ext uri="{FF2B5EF4-FFF2-40B4-BE49-F238E27FC236}">
                  <a16:creationId xmlns:a16="http://schemas.microsoft.com/office/drawing/2014/main" id="{D856E5D7-55CF-C8EA-59C7-51A8A78626EF}"/>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544">
              <a:extLst>
                <a:ext uri="{FF2B5EF4-FFF2-40B4-BE49-F238E27FC236}">
                  <a16:creationId xmlns:a16="http://schemas.microsoft.com/office/drawing/2014/main" id="{40D207EA-75AC-64F7-2995-5EF124AAEF6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545">
              <a:extLst>
                <a:ext uri="{FF2B5EF4-FFF2-40B4-BE49-F238E27FC236}">
                  <a16:creationId xmlns:a16="http://schemas.microsoft.com/office/drawing/2014/main" id="{087AED77-7EE6-CE73-904B-1230A3A3BDB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546">
              <a:extLst>
                <a:ext uri="{FF2B5EF4-FFF2-40B4-BE49-F238E27FC236}">
                  <a16:creationId xmlns:a16="http://schemas.microsoft.com/office/drawing/2014/main" id="{90F5B2F1-081E-C62E-FE04-15113064279A}"/>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558">
              <a:extLst>
                <a:ext uri="{FF2B5EF4-FFF2-40B4-BE49-F238E27FC236}">
                  <a16:creationId xmlns:a16="http://schemas.microsoft.com/office/drawing/2014/main" id="{95D7682F-A69E-5D04-7834-27C8640952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Freeform 559">
              <a:extLst>
                <a:ext uri="{FF2B5EF4-FFF2-40B4-BE49-F238E27FC236}">
                  <a16:creationId xmlns:a16="http://schemas.microsoft.com/office/drawing/2014/main" id="{9265AD98-700C-F2B3-1022-B88EAA9AB122}"/>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560">
              <a:extLst>
                <a:ext uri="{FF2B5EF4-FFF2-40B4-BE49-F238E27FC236}">
                  <a16:creationId xmlns:a16="http://schemas.microsoft.com/office/drawing/2014/main" id="{E27996AD-B899-5DC1-AE50-1C416350C71E}"/>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Oval 561">
              <a:extLst>
                <a:ext uri="{FF2B5EF4-FFF2-40B4-BE49-F238E27FC236}">
                  <a16:creationId xmlns:a16="http://schemas.microsoft.com/office/drawing/2014/main" id="{1CEC05BE-C8CF-718B-42B8-A5306A098F92}"/>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562">
              <a:extLst>
                <a:ext uri="{FF2B5EF4-FFF2-40B4-BE49-F238E27FC236}">
                  <a16:creationId xmlns:a16="http://schemas.microsoft.com/office/drawing/2014/main" id="{5914FA68-C253-3101-CA61-0635335F6BB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563">
              <a:extLst>
                <a:ext uri="{FF2B5EF4-FFF2-40B4-BE49-F238E27FC236}">
                  <a16:creationId xmlns:a16="http://schemas.microsoft.com/office/drawing/2014/main" id="{762F6F38-6A40-F17A-C2C4-6A0094267231}"/>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564">
              <a:extLst>
                <a:ext uri="{FF2B5EF4-FFF2-40B4-BE49-F238E27FC236}">
                  <a16:creationId xmlns:a16="http://schemas.microsoft.com/office/drawing/2014/main" id="{9A76894C-139D-B9BC-8EE6-19EB43105E8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565">
              <a:extLst>
                <a:ext uri="{FF2B5EF4-FFF2-40B4-BE49-F238E27FC236}">
                  <a16:creationId xmlns:a16="http://schemas.microsoft.com/office/drawing/2014/main" id="{7C9401AE-B5EA-C571-0351-A8DB8B00A4E4}"/>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566">
              <a:extLst>
                <a:ext uri="{FF2B5EF4-FFF2-40B4-BE49-F238E27FC236}">
                  <a16:creationId xmlns:a16="http://schemas.microsoft.com/office/drawing/2014/main" id="{8A1FECAD-E997-82BE-6E18-BA6F944DD369}"/>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578">
              <a:extLst>
                <a:ext uri="{FF2B5EF4-FFF2-40B4-BE49-F238E27FC236}">
                  <a16:creationId xmlns:a16="http://schemas.microsoft.com/office/drawing/2014/main" id="{01B0E56C-C7BE-391D-A27C-FEDB49CB60E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Freeform 579">
              <a:extLst>
                <a:ext uri="{FF2B5EF4-FFF2-40B4-BE49-F238E27FC236}">
                  <a16:creationId xmlns:a16="http://schemas.microsoft.com/office/drawing/2014/main" id="{83BCE44C-6DE4-52DD-FE18-9006FBF29E1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Freeform 580">
              <a:extLst>
                <a:ext uri="{FF2B5EF4-FFF2-40B4-BE49-F238E27FC236}">
                  <a16:creationId xmlns:a16="http://schemas.microsoft.com/office/drawing/2014/main" id="{FD022750-7FEE-CDFA-6537-8245A14DF131}"/>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581">
              <a:extLst>
                <a:ext uri="{FF2B5EF4-FFF2-40B4-BE49-F238E27FC236}">
                  <a16:creationId xmlns:a16="http://schemas.microsoft.com/office/drawing/2014/main" id="{D8780C81-D323-381D-4165-6FB486A8C45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582">
              <a:extLst>
                <a:ext uri="{FF2B5EF4-FFF2-40B4-BE49-F238E27FC236}">
                  <a16:creationId xmlns:a16="http://schemas.microsoft.com/office/drawing/2014/main" id="{EC017C3A-56B7-B1C3-EC66-B95F5902FF47}"/>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Oval 583">
              <a:extLst>
                <a:ext uri="{FF2B5EF4-FFF2-40B4-BE49-F238E27FC236}">
                  <a16:creationId xmlns:a16="http://schemas.microsoft.com/office/drawing/2014/main" id="{4225B8F3-0CE4-E50B-D217-B54DF3B5354D}"/>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584">
              <a:extLst>
                <a:ext uri="{FF2B5EF4-FFF2-40B4-BE49-F238E27FC236}">
                  <a16:creationId xmlns:a16="http://schemas.microsoft.com/office/drawing/2014/main" id="{2BCFED4C-5DF8-2DA9-0BC2-5BA2F9ED2C81}"/>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585">
              <a:extLst>
                <a:ext uri="{FF2B5EF4-FFF2-40B4-BE49-F238E27FC236}">
                  <a16:creationId xmlns:a16="http://schemas.microsoft.com/office/drawing/2014/main" id="{245CB00D-4957-5391-86DA-790589D348D5}"/>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586">
              <a:extLst>
                <a:ext uri="{FF2B5EF4-FFF2-40B4-BE49-F238E27FC236}">
                  <a16:creationId xmlns:a16="http://schemas.microsoft.com/office/drawing/2014/main" id="{18DF681A-92DB-2477-1CC4-A0071986B10C}"/>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598">
              <a:extLst>
                <a:ext uri="{FF2B5EF4-FFF2-40B4-BE49-F238E27FC236}">
                  <a16:creationId xmlns:a16="http://schemas.microsoft.com/office/drawing/2014/main" id="{CF381931-E59F-55C5-B726-214196C6246A}"/>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599">
              <a:extLst>
                <a:ext uri="{FF2B5EF4-FFF2-40B4-BE49-F238E27FC236}">
                  <a16:creationId xmlns:a16="http://schemas.microsoft.com/office/drawing/2014/main" id="{C10E4108-46B9-29E6-2E22-779B6FED5774}"/>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600">
              <a:extLst>
                <a:ext uri="{FF2B5EF4-FFF2-40B4-BE49-F238E27FC236}">
                  <a16:creationId xmlns:a16="http://schemas.microsoft.com/office/drawing/2014/main" id="{6D1D3535-4E7C-9971-E102-78953CF849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601">
              <a:extLst>
                <a:ext uri="{FF2B5EF4-FFF2-40B4-BE49-F238E27FC236}">
                  <a16:creationId xmlns:a16="http://schemas.microsoft.com/office/drawing/2014/main" id="{ECA0B7C7-D228-870E-8FE8-089F5B2B195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Freeform 602">
              <a:extLst>
                <a:ext uri="{FF2B5EF4-FFF2-40B4-BE49-F238E27FC236}">
                  <a16:creationId xmlns:a16="http://schemas.microsoft.com/office/drawing/2014/main" id="{E96DB9E6-7CF1-C24E-11A2-352E2CACBE1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Oval 603">
              <a:extLst>
                <a:ext uri="{FF2B5EF4-FFF2-40B4-BE49-F238E27FC236}">
                  <a16:creationId xmlns:a16="http://schemas.microsoft.com/office/drawing/2014/main" id="{94B8C185-D085-951A-5373-A2260D8AE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Oval 604">
              <a:extLst>
                <a:ext uri="{FF2B5EF4-FFF2-40B4-BE49-F238E27FC236}">
                  <a16:creationId xmlns:a16="http://schemas.microsoft.com/office/drawing/2014/main" id="{3A8275F4-24EF-5DD2-363D-B2FFCF1077FF}"/>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605">
              <a:extLst>
                <a:ext uri="{FF2B5EF4-FFF2-40B4-BE49-F238E27FC236}">
                  <a16:creationId xmlns:a16="http://schemas.microsoft.com/office/drawing/2014/main" id="{594A052D-44D7-653C-00CD-6B259D4612CE}"/>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606">
              <a:extLst>
                <a:ext uri="{FF2B5EF4-FFF2-40B4-BE49-F238E27FC236}">
                  <a16:creationId xmlns:a16="http://schemas.microsoft.com/office/drawing/2014/main" id="{34760906-2B79-8A96-E6A1-64E4A7474B8A}"/>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332550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fill="hold"/>
                                        <p:tgtEl>
                                          <p:spTgt spid="532"/>
                                        </p:tgtEl>
                                        <p:attrNameLst>
                                          <p:attrName>ppt_x</p:attrName>
                                        </p:attrNameLst>
                                      </p:cBhvr>
                                      <p:tavLst>
                                        <p:tav tm="0">
                                          <p:val>
                                            <p:strVal val="#ppt_x"/>
                                          </p:val>
                                        </p:tav>
                                        <p:tav tm="100000">
                                          <p:val>
                                            <p:strVal val="#ppt_x"/>
                                          </p:val>
                                        </p:tav>
                                      </p:tavLst>
                                    </p:anim>
                                    <p:anim calcmode="lin" valueType="num">
                                      <p:cBhvr additive="base">
                                        <p:cTn id="8" dur="500" fill="hold"/>
                                        <p:tgtEl>
                                          <p:spTgt spid="532"/>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anim calcmode="lin" valueType="num">
                                      <p:cBhvr additive="base">
                                        <p:cTn id="11" dur="500" fill="hold"/>
                                        <p:tgtEl>
                                          <p:spTgt spid="527"/>
                                        </p:tgtEl>
                                        <p:attrNameLst>
                                          <p:attrName>ppt_x</p:attrName>
                                        </p:attrNameLst>
                                      </p:cBhvr>
                                      <p:tavLst>
                                        <p:tav tm="0">
                                          <p:val>
                                            <p:strVal val="0-#ppt_w/2"/>
                                          </p:val>
                                        </p:tav>
                                        <p:tav tm="100000">
                                          <p:val>
                                            <p:strVal val="#ppt_x"/>
                                          </p:val>
                                        </p:tav>
                                      </p:tavLst>
                                    </p:anim>
                                    <p:anim calcmode="lin" valueType="num">
                                      <p:cBhvr additive="base">
                                        <p:cTn id="12" dur="500" fill="hold"/>
                                        <p:tgtEl>
                                          <p:spTgt spid="527"/>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46"/>
                                        </p:tgtEl>
                                        <p:attrNameLst>
                                          <p:attrName>style.visibility</p:attrName>
                                        </p:attrNameLst>
                                      </p:cBhvr>
                                      <p:to>
                                        <p:strVal val="visible"/>
                                      </p:to>
                                    </p:set>
                                    <p:anim calcmode="lin" valueType="num">
                                      <p:cBhvr additive="base">
                                        <p:cTn id="15" dur="500" fill="hold"/>
                                        <p:tgtEl>
                                          <p:spTgt spid="646"/>
                                        </p:tgtEl>
                                        <p:attrNameLst>
                                          <p:attrName>ppt_x</p:attrName>
                                        </p:attrNameLst>
                                      </p:cBhvr>
                                      <p:tavLst>
                                        <p:tav tm="0">
                                          <p:val>
                                            <p:strVal val="1+#ppt_w/2"/>
                                          </p:val>
                                        </p:tav>
                                        <p:tav tm="100000">
                                          <p:val>
                                            <p:strVal val="#ppt_x"/>
                                          </p:val>
                                        </p:tav>
                                      </p:tavLst>
                                    </p:anim>
                                    <p:anim calcmode="lin" valueType="num">
                                      <p:cBhvr additive="base">
                                        <p:cTn id="16" dur="500" fill="hold"/>
                                        <p:tgtEl>
                                          <p:spTgt spid="6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243260"/>
            <a:ext cx="7696200" cy="26569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 name="Group 1">
            <a:extLst>
              <a:ext uri="{FF2B5EF4-FFF2-40B4-BE49-F238E27FC236}">
                <a16:creationId xmlns:a16="http://schemas.microsoft.com/office/drawing/2014/main" id="{7FC2C302-6FD7-F2CA-8342-7486531DA30C}"/>
              </a:ext>
            </a:extLst>
          </p:cNvPr>
          <p:cNvGrpSpPr/>
          <p:nvPr userDrawn="1"/>
        </p:nvGrpSpPr>
        <p:grpSpPr>
          <a:xfrm>
            <a:off x="7627495" y="3454776"/>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B34FED41-B69B-7C05-C86C-D2065B5B2ACA}"/>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85BC1A81-819D-3A89-B8A7-422F949F0F48}"/>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4C508CD8-78A8-F969-EA18-3B4FABFE13D6}"/>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7">
                <a:extLst>
                  <a:ext uri="{FF2B5EF4-FFF2-40B4-BE49-F238E27FC236}">
                    <a16:creationId xmlns:a16="http://schemas.microsoft.com/office/drawing/2014/main" id="{C5FB098F-90EE-FA8E-B14D-E2245E870191}"/>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8">
                <a:extLst>
                  <a:ext uri="{FF2B5EF4-FFF2-40B4-BE49-F238E27FC236}">
                    <a16:creationId xmlns:a16="http://schemas.microsoft.com/office/drawing/2014/main" id="{C194CB60-7D66-C7CC-A8B1-35C370E26443}"/>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9">
                <a:extLst>
                  <a:ext uri="{FF2B5EF4-FFF2-40B4-BE49-F238E27FC236}">
                    <a16:creationId xmlns:a16="http://schemas.microsoft.com/office/drawing/2014/main" id="{75D78DED-2AE2-B502-32EE-EC206164E151}"/>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0" name="Freeform 10">
                <a:extLst>
                  <a:ext uri="{FF2B5EF4-FFF2-40B4-BE49-F238E27FC236}">
                    <a16:creationId xmlns:a16="http://schemas.microsoft.com/office/drawing/2014/main" id="{E2A29BFC-A2CF-3A20-A9A7-D9E37BF4B06C}"/>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1" name="Freeform 11">
                <a:extLst>
                  <a:ext uri="{FF2B5EF4-FFF2-40B4-BE49-F238E27FC236}">
                    <a16:creationId xmlns:a16="http://schemas.microsoft.com/office/drawing/2014/main" id="{AF003E2C-538D-4D6E-25D9-1D3B0EC52344}"/>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2">
                <a:extLst>
                  <a:ext uri="{FF2B5EF4-FFF2-40B4-BE49-F238E27FC236}">
                    <a16:creationId xmlns:a16="http://schemas.microsoft.com/office/drawing/2014/main" id="{54199ACD-8612-BF3F-0878-E74CCA896E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3">
                <a:extLst>
                  <a:ext uri="{FF2B5EF4-FFF2-40B4-BE49-F238E27FC236}">
                    <a16:creationId xmlns:a16="http://schemas.microsoft.com/office/drawing/2014/main" id="{1DEE3C39-126E-EED6-71FB-AAF5BCDE59DE}"/>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4">
                <a:extLst>
                  <a:ext uri="{FF2B5EF4-FFF2-40B4-BE49-F238E27FC236}">
                    <a16:creationId xmlns:a16="http://schemas.microsoft.com/office/drawing/2014/main" id="{E8C115DE-E1A6-57C7-17C3-D0048A136376}"/>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5">
                <a:extLst>
                  <a:ext uri="{FF2B5EF4-FFF2-40B4-BE49-F238E27FC236}">
                    <a16:creationId xmlns:a16="http://schemas.microsoft.com/office/drawing/2014/main" id="{F7272971-16B7-DCC0-7E3F-AA697784F37C}"/>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6">
                <a:extLst>
                  <a:ext uri="{FF2B5EF4-FFF2-40B4-BE49-F238E27FC236}">
                    <a16:creationId xmlns:a16="http://schemas.microsoft.com/office/drawing/2014/main" id="{B9CC586E-E801-AF69-304B-2AB5029B4D46}"/>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7">
                <a:extLst>
                  <a:ext uri="{FF2B5EF4-FFF2-40B4-BE49-F238E27FC236}">
                    <a16:creationId xmlns:a16="http://schemas.microsoft.com/office/drawing/2014/main" id="{7A922282-5099-7E02-D6B0-437138A3D388}"/>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8">
                <a:extLst>
                  <a:ext uri="{FF2B5EF4-FFF2-40B4-BE49-F238E27FC236}">
                    <a16:creationId xmlns:a16="http://schemas.microsoft.com/office/drawing/2014/main" id="{607D4A79-2EBF-0989-00B3-BAEDBEEDB921}"/>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9">
                <a:extLst>
                  <a:ext uri="{FF2B5EF4-FFF2-40B4-BE49-F238E27FC236}">
                    <a16:creationId xmlns:a16="http://schemas.microsoft.com/office/drawing/2014/main" id="{9A3DB772-E575-DE51-0EED-8D140067D8CE}"/>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20">
                <a:extLst>
                  <a:ext uri="{FF2B5EF4-FFF2-40B4-BE49-F238E27FC236}">
                    <a16:creationId xmlns:a16="http://schemas.microsoft.com/office/drawing/2014/main" id="{C69AEC93-A039-7DF2-B49C-E62D2641AEC7}"/>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1">
                <a:extLst>
                  <a:ext uri="{FF2B5EF4-FFF2-40B4-BE49-F238E27FC236}">
                    <a16:creationId xmlns:a16="http://schemas.microsoft.com/office/drawing/2014/main" id="{2DA8CFEE-324C-4BF2-0CD0-E764759AC028}"/>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2">
                <a:extLst>
                  <a:ext uri="{FF2B5EF4-FFF2-40B4-BE49-F238E27FC236}">
                    <a16:creationId xmlns:a16="http://schemas.microsoft.com/office/drawing/2014/main" id="{60FACAD6-A3F4-77F7-AD44-B20D5BFAE7ED}"/>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3">
                <a:extLst>
                  <a:ext uri="{FF2B5EF4-FFF2-40B4-BE49-F238E27FC236}">
                    <a16:creationId xmlns:a16="http://schemas.microsoft.com/office/drawing/2014/main" id="{3DE1CEDA-EEEF-10A6-09B3-356BE03DDA5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4">
                <a:extLst>
                  <a:ext uri="{FF2B5EF4-FFF2-40B4-BE49-F238E27FC236}">
                    <a16:creationId xmlns:a16="http://schemas.microsoft.com/office/drawing/2014/main" id="{BACF9667-F7C0-4602-5ACD-827DBCBC4078}"/>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5">
                <a:extLst>
                  <a:ext uri="{FF2B5EF4-FFF2-40B4-BE49-F238E27FC236}">
                    <a16:creationId xmlns:a16="http://schemas.microsoft.com/office/drawing/2014/main" id="{889BEA11-CE5E-DBC9-2FEF-FE3F7FF5BB78}"/>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Oval 26">
                <a:extLst>
                  <a:ext uri="{FF2B5EF4-FFF2-40B4-BE49-F238E27FC236}">
                    <a16:creationId xmlns:a16="http://schemas.microsoft.com/office/drawing/2014/main" id="{E4017A20-6A98-14A3-5BAA-AC5628727C6E}"/>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7">
                <a:extLst>
                  <a:ext uri="{FF2B5EF4-FFF2-40B4-BE49-F238E27FC236}">
                    <a16:creationId xmlns:a16="http://schemas.microsoft.com/office/drawing/2014/main" id="{AB7BE0E9-D968-18AC-C1C5-42E9B0338306}"/>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Freeform 28">
                <a:extLst>
                  <a:ext uri="{FF2B5EF4-FFF2-40B4-BE49-F238E27FC236}">
                    <a16:creationId xmlns:a16="http://schemas.microsoft.com/office/drawing/2014/main" id="{AF7F621B-D147-8F3A-2DE5-E1FBBE169564}"/>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9">
                <a:extLst>
                  <a:ext uri="{FF2B5EF4-FFF2-40B4-BE49-F238E27FC236}">
                    <a16:creationId xmlns:a16="http://schemas.microsoft.com/office/drawing/2014/main" id="{FB3D5F39-3903-FD1A-2A8F-E42A715D3B18}"/>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30">
                <a:extLst>
                  <a:ext uri="{FF2B5EF4-FFF2-40B4-BE49-F238E27FC236}">
                    <a16:creationId xmlns:a16="http://schemas.microsoft.com/office/drawing/2014/main" id="{CF1C67B0-9CCB-47E5-3287-9CC9230FC0C3}"/>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1">
                <a:extLst>
                  <a:ext uri="{FF2B5EF4-FFF2-40B4-BE49-F238E27FC236}">
                    <a16:creationId xmlns:a16="http://schemas.microsoft.com/office/drawing/2014/main" id="{69C87790-B6B3-9A15-A363-E9B5B1421898}"/>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2">
                <a:extLst>
                  <a:ext uri="{FF2B5EF4-FFF2-40B4-BE49-F238E27FC236}">
                    <a16:creationId xmlns:a16="http://schemas.microsoft.com/office/drawing/2014/main" id="{BCA0CBCB-0DF4-FB19-1BC2-B569D58FF3E2}"/>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3">
                <a:extLst>
                  <a:ext uri="{FF2B5EF4-FFF2-40B4-BE49-F238E27FC236}">
                    <a16:creationId xmlns:a16="http://schemas.microsoft.com/office/drawing/2014/main" id="{77E2DDBC-1E39-07A3-4502-9FACC514D8DE}"/>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4">
                <a:extLst>
                  <a:ext uri="{FF2B5EF4-FFF2-40B4-BE49-F238E27FC236}">
                    <a16:creationId xmlns:a16="http://schemas.microsoft.com/office/drawing/2014/main" id="{93385B0B-7D4F-1B83-AB61-110ABF1E002B}"/>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5">
                <a:extLst>
                  <a:ext uri="{FF2B5EF4-FFF2-40B4-BE49-F238E27FC236}">
                    <a16:creationId xmlns:a16="http://schemas.microsoft.com/office/drawing/2014/main" id="{EC38651A-4F7E-7AE5-BB65-06A9EF357546}"/>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6">
                <a:extLst>
                  <a:ext uri="{FF2B5EF4-FFF2-40B4-BE49-F238E27FC236}">
                    <a16:creationId xmlns:a16="http://schemas.microsoft.com/office/drawing/2014/main" id="{CB7C2643-9422-22D1-A120-C3697E0BEFEE}"/>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7">
                <a:extLst>
                  <a:ext uri="{FF2B5EF4-FFF2-40B4-BE49-F238E27FC236}">
                    <a16:creationId xmlns:a16="http://schemas.microsoft.com/office/drawing/2014/main" id="{70612471-20DB-D0C9-B742-327669626918}"/>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8">
                <a:extLst>
                  <a:ext uri="{FF2B5EF4-FFF2-40B4-BE49-F238E27FC236}">
                    <a16:creationId xmlns:a16="http://schemas.microsoft.com/office/drawing/2014/main" id="{19380760-B54D-AC0E-339F-FEFC9578D1EB}"/>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9">
                <a:extLst>
                  <a:ext uri="{FF2B5EF4-FFF2-40B4-BE49-F238E27FC236}">
                    <a16:creationId xmlns:a16="http://schemas.microsoft.com/office/drawing/2014/main" id="{09938DD5-E515-12E5-734C-79D61482910E}"/>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40">
                <a:extLst>
                  <a:ext uri="{FF2B5EF4-FFF2-40B4-BE49-F238E27FC236}">
                    <a16:creationId xmlns:a16="http://schemas.microsoft.com/office/drawing/2014/main" id="{D37E6696-F247-7966-FFB6-43F733CAFE3B}"/>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1">
                <a:extLst>
                  <a:ext uri="{FF2B5EF4-FFF2-40B4-BE49-F238E27FC236}">
                    <a16:creationId xmlns:a16="http://schemas.microsoft.com/office/drawing/2014/main" id="{5D822E1F-95BC-6994-EE4B-F401A865D038}"/>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2">
                <a:extLst>
                  <a:ext uri="{FF2B5EF4-FFF2-40B4-BE49-F238E27FC236}">
                    <a16:creationId xmlns:a16="http://schemas.microsoft.com/office/drawing/2014/main" id="{24BC9D44-12D8-EF6C-2163-6ABF2274308E}"/>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3">
                <a:extLst>
                  <a:ext uri="{FF2B5EF4-FFF2-40B4-BE49-F238E27FC236}">
                    <a16:creationId xmlns:a16="http://schemas.microsoft.com/office/drawing/2014/main" id="{B6A57EAE-AE35-9ADF-772B-AA6CFB9B1261}"/>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4">
                <a:extLst>
                  <a:ext uri="{FF2B5EF4-FFF2-40B4-BE49-F238E27FC236}">
                    <a16:creationId xmlns:a16="http://schemas.microsoft.com/office/drawing/2014/main" id="{F82233BD-E457-C23E-6FE0-85E03ABD014F}"/>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5">
                <a:extLst>
                  <a:ext uri="{FF2B5EF4-FFF2-40B4-BE49-F238E27FC236}">
                    <a16:creationId xmlns:a16="http://schemas.microsoft.com/office/drawing/2014/main" id="{4B82122D-3934-05FC-3ACF-6AD385039A43}"/>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6">
                <a:extLst>
                  <a:ext uri="{FF2B5EF4-FFF2-40B4-BE49-F238E27FC236}">
                    <a16:creationId xmlns:a16="http://schemas.microsoft.com/office/drawing/2014/main" id="{3217C5E5-C4EF-1476-A799-D7214F1CECCA}"/>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Oval 47">
                <a:extLst>
                  <a:ext uri="{FF2B5EF4-FFF2-40B4-BE49-F238E27FC236}">
                    <a16:creationId xmlns:a16="http://schemas.microsoft.com/office/drawing/2014/main" id="{91289609-88B0-6F6E-B26C-4AC5725D5113}"/>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Freeform 48">
                <a:extLst>
                  <a:ext uri="{FF2B5EF4-FFF2-40B4-BE49-F238E27FC236}">
                    <a16:creationId xmlns:a16="http://schemas.microsoft.com/office/drawing/2014/main" id="{3FC6DC77-93BE-E8D6-6194-8629B6FFB306}"/>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9">
                <a:extLst>
                  <a:ext uri="{FF2B5EF4-FFF2-40B4-BE49-F238E27FC236}">
                    <a16:creationId xmlns:a16="http://schemas.microsoft.com/office/drawing/2014/main" id="{181EC4A5-04A3-71CA-13DF-DB70987D43DE}"/>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50">
                <a:extLst>
                  <a:ext uri="{FF2B5EF4-FFF2-40B4-BE49-F238E27FC236}">
                    <a16:creationId xmlns:a16="http://schemas.microsoft.com/office/drawing/2014/main" id="{52FC89F6-C882-B543-CB30-8C6E7F0C4C1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Oval 51">
                <a:extLst>
                  <a:ext uri="{FF2B5EF4-FFF2-40B4-BE49-F238E27FC236}">
                    <a16:creationId xmlns:a16="http://schemas.microsoft.com/office/drawing/2014/main" id="{849A701D-9A2E-D8D9-0CBD-E8E4554156A0}"/>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Freeform 52">
                <a:extLst>
                  <a:ext uri="{FF2B5EF4-FFF2-40B4-BE49-F238E27FC236}">
                    <a16:creationId xmlns:a16="http://schemas.microsoft.com/office/drawing/2014/main" id="{9798F68D-7240-BB44-18CC-EFCA71722FF7}"/>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3">
                <a:extLst>
                  <a:ext uri="{FF2B5EF4-FFF2-40B4-BE49-F238E27FC236}">
                    <a16:creationId xmlns:a16="http://schemas.microsoft.com/office/drawing/2014/main" id="{15610DD7-DDCA-3C22-EFA8-0B009FECCDFD}"/>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4">
                <a:extLst>
                  <a:ext uri="{FF2B5EF4-FFF2-40B4-BE49-F238E27FC236}">
                    <a16:creationId xmlns:a16="http://schemas.microsoft.com/office/drawing/2014/main" id="{55822559-52AD-906B-7254-A65D9AA764F4}"/>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5">
                <a:extLst>
                  <a:ext uri="{FF2B5EF4-FFF2-40B4-BE49-F238E27FC236}">
                    <a16:creationId xmlns:a16="http://schemas.microsoft.com/office/drawing/2014/main" id="{06960C31-5105-0821-C55D-C1529EC8F7A6}"/>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6">
                <a:extLst>
                  <a:ext uri="{FF2B5EF4-FFF2-40B4-BE49-F238E27FC236}">
                    <a16:creationId xmlns:a16="http://schemas.microsoft.com/office/drawing/2014/main" id="{E54DB3DD-637B-0637-4842-90E5FA2B65C0}"/>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7">
                <a:extLst>
                  <a:ext uri="{FF2B5EF4-FFF2-40B4-BE49-F238E27FC236}">
                    <a16:creationId xmlns:a16="http://schemas.microsoft.com/office/drawing/2014/main" id="{C817FA16-27D3-1110-2CEA-94CEDBAB6F72}"/>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8">
                <a:extLst>
                  <a:ext uri="{FF2B5EF4-FFF2-40B4-BE49-F238E27FC236}">
                    <a16:creationId xmlns:a16="http://schemas.microsoft.com/office/drawing/2014/main" id="{29E9D49A-DBA9-1B89-760E-98BCF70AAB1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9">
                <a:extLst>
                  <a:ext uri="{FF2B5EF4-FFF2-40B4-BE49-F238E27FC236}">
                    <a16:creationId xmlns:a16="http://schemas.microsoft.com/office/drawing/2014/main" id="{69801057-D0F3-347D-5776-134A7192695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60">
                <a:extLst>
                  <a:ext uri="{FF2B5EF4-FFF2-40B4-BE49-F238E27FC236}">
                    <a16:creationId xmlns:a16="http://schemas.microsoft.com/office/drawing/2014/main" id="{54CF00C0-409E-BFF2-A3B6-0178F1E9615D}"/>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1">
                <a:extLst>
                  <a:ext uri="{FF2B5EF4-FFF2-40B4-BE49-F238E27FC236}">
                    <a16:creationId xmlns:a16="http://schemas.microsoft.com/office/drawing/2014/main" id="{3AE5D209-C175-3312-DB16-CB5A117BC275}"/>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2">
                <a:extLst>
                  <a:ext uri="{FF2B5EF4-FFF2-40B4-BE49-F238E27FC236}">
                    <a16:creationId xmlns:a16="http://schemas.microsoft.com/office/drawing/2014/main" id="{7B55CE05-C84A-7092-56AE-D53D3516F96C}"/>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3">
                <a:extLst>
                  <a:ext uri="{FF2B5EF4-FFF2-40B4-BE49-F238E27FC236}">
                    <a16:creationId xmlns:a16="http://schemas.microsoft.com/office/drawing/2014/main" id="{F137A6EE-CB70-9DEF-BBBE-5920AEBE299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4">
                <a:extLst>
                  <a:ext uri="{FF2B5EF4-FFF2-40B4-BE49-F238E27FC236}">
                    <a16:creationId xmlns:a16="http://schemas.microsoft.com/office/drawing/2014/main" id="{F2AB86C8-18C8-D083-25C0-499E197662E0}"/>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5">
                <a:extLst>
                  <a:ext uri="{FF2B5EF4-FFF2-40B4-BE49-F238E27FC236}">
                    <a16:creationId xmlns:a16="http://schemas.microsoft.com/office/drawing/2014/main" id="{3283399D-0FBF-5E65-692A-6DD26852CEAA}"/>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6">
                <a:extLst>
                  <a:ext uri="{FF2B5EF4-FFF2-40B4-BE49-F238E27FC236}">
                    <a16:creationId xmlns:a16="http://schemas.microsoft.com/office/drawing/2014/main" id="{28429C41-A73D-A5D0-0380-2FFA1B46763A}"/>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7">
                <a:extLst>
                  <a:ext uri="{FF2B5EF4-FFF2-40B4-BE49-F238E27FC236}">
                    <a16:creationId xmlns:a16="http://schemas.microsoft.com/office/drawing/2014/main" id="{91ADF76F-13B8-DD93-FD59-CE02ED86A0C7}"/>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8">
                <a:extLst>
                  <a:ext uri="{FF2B5EF4-FFF2-40B4-BE49-F238E27FC236}">
                    <a16:creationId xmlns:a16="http://schemas.microsoft.com/office/drawing/2014/main" id="{F0F41298-D52E-3E02-6F88-025CADD79551}"/>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9">
                <a:extLst>
                  <a:ext uri="{FF2B5EF4-FFF2-40B4-BE49-F238E27FC236}">
                    <a16:creationId xmlns:a16="http://schemas.microsoft.com/office/drawing/2014/main" id="{1EED447C-EC62-7F84-B30E-4CDF313D09E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70">
                <a:extLst>
                  <a:ext uri="{FF2B5EF4-FFF2-40B4-BE49-F238E27FC236}">
                    <a16:creationId xmlns:a16="http://schemas.microsoft.com/office/drawing/2014/main" id="{B93475B9-2F32-3B9B-F0AF-4953713428C5}"/>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1">
                <a:extLst>
                  <a:ext uri="{FF2B5EF4-FFF2-40B4-BE49-F238E27FC236}">
                    <a16:creationId xmlns:a16="http://schemas.microsoft.com/office/drawing/2014/main" id="{7BBE4AC6-084C-1133-ADEC-A795A21A1376}"/>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2">
                <a:extLst>
                  <a:ext uri="{FF2B5EF4-FFF2-40B4-BE49-F238E27FC236}">
                    <a16:creationId xmlns:a16="http://schemas.microsoft.com/office/drawing/2014/main" id="{D0E02C24-EA0A-20E2-CBCE-7DD37613A7B0}"/>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3">
                <a:extLst>
                  <a:ext uri="{FF2B5EF4-FFF2-40B4-BE49-F238E27FC236}">
                    <a16:creationId xmlns:a16="http://schemas.microsoft.com/office/drawing/2014/main" id="{7B93561E-5772-4823-71EF-6A98C7069EC7}"/>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4">
                <a:extLst>
                  <a:ext uri="{FF2B5EF4-FFF2-40B4-BE49-F238E27FC236}">
                    <a16:creationId xmlns:a16="http://schemas.microsoft.com/office/drawing/2014/main" id="{98DC8CFE-42DB-BDCF-E72F-65712228EDEE}"/>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5">
                <a:extLst>
                  <a:ext uri="{FF2B5EF4-FFF2-40B4-BE49-F238E27FC236}">
                    <a16:creationId xmlns:a16="http://schemas.microsoft.com/office/drawing/2014/main" id="{D975F4D2-4D89-93F4-F9E2-7351FEDDC70E}"/>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6">
                <a:extLst>
                  <a:ext uri="{FF2B5EF4-FFF2-40B4-BE49-F238E27FC236}">
                    <a16:creationId xmlns:a16="http://schemas.microsoft.com/office/drawing/2014/main" id="{A1EB9A5E-F56B-FD2F-354A-2A7D04C4660A}"/>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7">
                <a:extLst>
                  <a:ext uri="{FF2B5EF4-FFF2-40B4-BE49-F238E27FC236}">
                    <a16:creationId xmlns:a16="http://schemas.microsoft.com/office/drawing/2014/main" id="{C8DE69D6-6275-C7B6-EB1F-C8B94FF9CF65}"/>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8">
                <a:extLst>
                  <a:ext uri="{FF2B5EF4-FFF2-40B4-BE49-F238E27FC236}">
                    <a16:creationId xmlns:a16="http://schemas.microsoft.com/office/drawing/2014/main" id="{9FCB94E6-9106-A93E-1139-2A7633B14E6C}"/>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9">
                <a:extLst>
                  <a:ext uri="{FF2B5EF4-FFF2-40B4-BE49-F238E27FC236}">
                    <a16:creationId xmlns:a16="http://schemas.microsoft.com/office/drawing/2014/main" id="{C8B59E8D-1D32-51EF-6745-640CAECBF8F1}"/>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80">
                <a:extLst>
                  <a:ext uri="{FF2B5EF4-FFF2-40B4-BE49-F238E27FC236}">
                    <a16:creationId xmlns:a16="http://schemas.microsoft.com/office/drawing/2014/main" id="{3CD6C3AF-B051-2A67-5EC1-BBFB6BB4255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1">
                <a:extLst>
                  <a:ext uri="{FF2B5EF4-FFF2-40B4-BE49-F238E27FC236}">
                    <a16:creationId xmlns:a16="http://schemas.microsoft.com/office/drawing/2014/main" id="{EE803497-E4BE-53D9-CDA7-D18D98A5BBC4}"/>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2">
                <a:extLst>
                  <a:ext uri="{FF2B5EF4-FFF2-40B4-BE49-F238E27FC236}">
                    <a16:creationId xmlns:a16="http://schemas.microsoft.com/office/drawing/2014/main" id="{741CC4FA-43E0-EA91-25F8-6A99A314FF51}"/>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3">
                <a:extLst>
                  <a:ext uri="{FF2B5EF4-FFF2-40B4-BE49-F238E27FC236}">
                    <a16:creationId xmlns:a16="http://schemas.microsoft.com/office/drawing/2014/main" id="{7BB7607C-B589-6FD1-FE24-224B42B71A07}"/>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4">
                <a:extLst>
                  <a:ext uri="{FF2B5EF4-FFF2-40B4-BE49-F238E27FC236}">
                    <a16:creationId xmlns:a16="http://schemas.microsoft.com/office/drawing/2014/main" id="{B3D03997-9228-7CC1-F819-F426323D331C}"/>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5">
                <a:extLst>
                  <a:ext uri="{FF2B5EF4-FFF2-40B4-BE49-F238E27FC236}">
                    <a16:creationId xmlns:a16="http://schemas.microsoft.com/office/drawing/2014/main" id="{A13EE0D3-FF03-2CE4-C7B4-BAD860FA1847}"/>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6">
                <a:extLst>
                  <a:ext uri="{FF2B5EF4-FFF2-40B4-BE49-F238E27FC236}">
                    <a16:creationId xmlns:a16="http://schemas.microsoft.com/office/drawing/2014/main" id="{65875AE0-2256-7FE7-EFFD-43A11007629F}"/>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7">
                <a:extLst>
                  <a:ext uri="{FF2B5EF4-FFF2-40B4-BE49-F238E27FC236}">
                    <a16:creationId xmlns:a16="http://schemas.microsoft.com/office/drawing/2014/main" id="{DDB2B306-C587-34DC-1FB5-B311BC0AED9C}"/>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8">
                <a:extLst>
                  <a:ext uri="{FF2B5EF4-FFF2-40B4-BE49-F238E27FC236}">
                    <a16:creationId xmlns:a16="http://schemas.microsoft.com/office/drawing/2014/main" id="{91AB5188-7595-C576-2B47-EE1E3126CD7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9">
                <a:extLst>
                  <a:ext uri="{FF2B5EF4-FFF2-40B4-BE49-F238E27FC236}">
                    <a16:creationId xmlns:a16="http://schemas.microsoft.com/office/drawing/2014/main" id="{A2F57FED-4B00-716E-D56C-921D84B84313}"/>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90">
                <a:extLst>
                  <a:ext uri="{FF2B5EF4-FFF2-40B4-BE49-F238E27FC236}">
                    <a16:creationId xmlns:a16="http://schemas.microsoft.com/office/drawing/2014/main" id="{E8F64724-6811-E743-5EC2-F0E0781E1800}"/>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1">
                <a:extLst>
                  <a:ext uri="{FF2B5EF4-FFF2-40B4-BE49-F238E27FC236}">
                    <a16:creationId xmlns:a16="http://schemas.microsoft.com/office/drawing/2014/main" id="{1445EBA3-A8F3-4199-5321-AE2FB0623132}"/>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2">
                <a:extLst>
                  <a:ext uri="{FF2B5EF4-FFF2-40B4-BE49-F238E27FC236}">
                    <a16:creationId xmlns:a16="http://schemas.microsoft.com/office/drawing/2014/main" id="{9358FE9A-0F54-44C8-2A04-382DC91A0DC6}"/>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3">
                <a:extLst>
                  <a:ext uri="{FF2B5EF4-FFF2-40B4-BE49-F238E27FC236}">
                    <a16:creationId xmlns:a16="http://schemas.microsoft.com/office/drawing/2014/main" id="{60967979-C82E-E08B-6C24-7FFD921F4158}"/>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4">
                <a:extLst>
                  <a:ext uri="{FF2B5EF4-FFF2-40B4-BE49-F238E27FC236}">
                    <a16:creationId xmlns:a16="http://schemas.microsoft.com/office/drawing/2014/main" id="{740C8BBA-F822-767C-DBF2-C9D5FCC8EC6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5">
                <a:extLst>
                  <a:ext uri="{FF2B5EF4-FFF2-40B4-BE49-F238E27FC236}">
                    <a16:creationId xmlns:a16="http://schemas.microsoft.com/office/drawing/2014/main" id="{9F4F726F-E742-F471-2D9D-20CB48A27A3E}"/>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6">
                <a:extLst>
                  <a:ext uri="{FF2B5EF4-FFF2-40B4-BE49-F238E27FC236}">
                    <a16:creationId xmlns:a16="http://schemas.microsoft.com/office/drawing/2014/main" id="{A6A552ED-FF9F-F2FC-2954-CC0B25307045}"/>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Oval 97">
                <a:extLst>
                  <a:ext uri="{FF2B5EF4-FFF2-40B4-BE49-F238E27FC236}">
                    <a16:creationId xmlns:a16="http://schemas.microsoft.com/office/drawing/2014/main" id="{F22F91F3-C367-D813-F5C7-1EAFB844D5E5}"/>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8">
                <a:extLst>
                  <a:ext uri="{FF2B5EF4-FFF2-40B4-BE49-F238E27FC236}">
                    <a16:creationId xmlns:a16="http://schemas.microsoft.com/office/drawing/2014/main" id="{E2A5C263-74A1-65BA-87C1-945C6EEFBF05}"/>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Freeform 99">
                <a:extLst>
                  <a:ext uri="{FF2B5EF4-FFF2-40B4-BE49-F238E27FC236}">
                    <a16:creationId xmlns:a16="http://schemas.microsoft.com/office/drawing/2014/main" id="{9E232439-5803-D30E-9B4A-11E5BCBEC1CF}"/>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100">
                <a:extLst>
                  <a:ext uri="{FF2B5EF4-FFF2-40B4-BE49-F238E27FC236}">
                    <a16:creationId xmlns:a16="http://schemas.microsoft.com/office/drawing/2014/main" id="{DDC2D8F9-A56E-E924-5A84-048111CB5B77}"/>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1">
                <a:extLst>
                  <a:ext uri="{FF2B5EF4-FFF2-40B4-BE49-F238E27FC236}">
                    <a16:creationId xmlns:a16="http://schemas.microsoft.com/office/drawing/2014/main" id="{F67BB6E9-0981-B086-1C48-5F2E8FFB44E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2">
                <a:extLst>
                  <a:ext uri="{FF2B5EF4-FFF2-40B4-BE49-F238E27FC236}">
                    <a16:creationId xmlns:a16="http://schemas.microsoft.com/office/drawing/2014/main" id="{A3296AD7-50AA-5D08-801E-C55EF02EDEE1}"/>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3">
                <a:extLst>
                  <a:ext uri="{FF2B5EF4-FFF2-40B4-BE49-F238E27FC236}">
                    <a16:creationId xmlns:a16="http://schemas.microsoft.com/office/drawing/2014/main" id="{2A5DD321-C3C8-D231-D7F7-F8A5E73AA3C9}"/>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4">
                <a:extLst>
                  <a:ext uri="{FF2B5EF4-FFF2-40B4-BE49-F238E27FC236}">
                    <a16:creationId xmlns:a16="http://schemas.microsoft.com/office/drawing/2014/main" id="{0B2B17D8-C65C-ACC5-E268-6981860D57F1}"/>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5">
                <a:extLst>
                  <a:ext uri="{FF2B5EF4-FFF2-40B4-BE49-F238E27FC236}">
                    <a16:creationId xmlns:a16="http://schemas.microsoft.com/office/drawing/2014/main" id="{D22B05B1-34AD-150D-E08F-7C11D925871C}"/>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6">
                <a:extLst>
                  <a:ext uri="{FF2B5EF4-FFF2-40B4-BE49-F238E27FC236}">
                    <a16:creationId xmlns:a16="http://schemas.microsoft.com/office/drawing/2014/main" id="{7A156830-5FA2-B72E-9870-7A41F483B298}"/>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7">
                <a:extLst>
                  <a:ext uri="{FF2B5EF4-FFF2-40B4-BE49-F238E27FC236}">
                    <a16:creationId xmlns:a16="http://schemas.microsoft.com/office/drawing/2014/main" id="{A6BDBAB0-B9A3-DC97-AC12-5A195CD4E22A}"/>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Oval 108">
                <a:extLst>
                  <a:ext uri="{FF2B5EF4-FFF2-40B4-BE49-F238E27FC236}">
                    <a16:creationId xmlns:a16="http://schemas.microsoft.com/office/drawing/2014/main" id="{B4575A31-3E16-89FF-E1FE-A2F2D5B761A5}"/>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9">
                <a:extLst>
                  <a:ext uri="{FF2B5EF4-FFF2-40B4-BE49-F238E27FC236}">
                    <a16:creationId xmlns:a16="http://schemas.microsoft.com/office/drawing/2014/main" id="{FFE63A9F-6451-ACA6-B73A-CAF462BC0B22}"/>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Freeform 110">
                <a:extLst>
                  <a:ext uri="{FF2B5EF4-FFF2-40B4-BE49-F238E27FC236}">
                    <a16:creationId xmlns:a16="http://schemas.microsoft.com/office/drawing/2014/main" id="{D2F131C3-42B1-3270-4B2E-315CD7C32DD1}"/>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1">
                <a:extLst>
                  <a:ext uri="{FF2B5EF4-FFF2-40B4-BE49-F238E27FC236}">
                    <a16:creationId xmlns:a16="http://schemas.microsoft.com/office/drawing/2014/main" id="{B9D799B9-BD4F-7705-6804-484CA02369EA}"/>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Oval 112">
                <a:extLst>
                  <a:ext uri="{FF2B5EF4-FFF2-40B4-BE49-F238E27FC236}">
                    <a16:creationId xmlns:a16="http://schemas.microsoft.com/office/drawing/2014/main" id="{EE27442A-27CC-BD0B-6447-3A68E7A05BD7}"/>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3">
                <a:extLst>
                  <a:ext uri="{FF2B5EF4-FFF2-40B4-BE49-F238E27FC236}">
                    <a16:creationId xmlns:a16="http://schemas.microsoft.com/office/drawing/2014/main" id="{F3704F24-2E1F-163C-E6DE-155D93A7938C}"/>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Freeform 114">
                <a:extLst>
                  <a:ext uri="{FF2B5EF4-FFF2-40B4-BE49-F238E27FC236}">
                    <a16:creationId xmlns:a16="http://schemas.microsoft.com/office/drawing/2014/main" id="{D0E0B3B0-5150-B689-37C5-F27A5873655B}"/>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5">
                <a:extLst>
                  <a:ext uri="{FF2B5EF4-FFF2-40B4-BE49-F238E27FC236}">
                    <a16:creationId xmlns:a16="http://schemas.microsoft.com/office/drawing/2014/main" id="{27E5C481-7F35-8DBB-5727-BF47D5E7AFD9}"/>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Oval 116">
                <a:extLst>
                  <a:ext uri="{FF2B5EF4-FFF2-40B4-BE49-F238E27FC236}">
                    <a16:creationId xmlns:a16="http://schemas.microsoft.com/office/drawing/2014/main" id="{BDF8FE92-1FB4-DE23-55E2-0BFD2AE2D698}"/>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7">
                <a:extLst>
                  <a:ext uri="{FF2B5EF4-FFF2-40B4-BE49-F238E27FC236}">
                    <a16:creationId xmlns:a16="http://schemas.microsoft.com/office/drawing/2014/main" id="{6154A4F9-B7DC-23AA-7866-2021B4EA6723}"/>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Freeform 118">
                <a:extLst>
                  <a:ext uri="{FF2B5EF4-FFF2-40B4-BE49-F238E27FC236}">
                    <a16:creationId xmlns:a16="http://schemas.microsoft.com/office/drawing/2014/main" id="{EE5AA518-BB0B-627E-F2BC-8B34B5582681}"/>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9">
                <a:extLst>
                  <a:ext uri="{FF2B5EF4-FFF2-40B4-BE49-F238E27FC236}">
                    <a16:creationId xmlns:a16="http://schemas.microsoft.com/office/drawing/2014/main" id="{A9E13471-6766-F938-E714-BFA762291B63}"/>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Oval 120">
                <a:extLst>
                  <a:ext uri="{FF2B5EF4-FFF2-40B4-BE49-F238E27FC236}">
                    <a16:creationId xmlns:a16="http://schemas.microsoft.com/office/drawing/2014/main" id="{BFD956DC-5F2B-8183-D33B-466B9984B8E5}"/>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1">
                <a:extLst>
                  <a:ext uri="{FF2B5EF4-FFF2-40B4-BE49-F238E27FC236}">
                    <a16:creationId xmlns:a16="http://schemas.microsoft.com/office/drawing/2014/main" id="{87E156BB-E2FB-1B13-45C2-11DB91DAD19B}"/>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Freeform 122">
                <a:extLst>
                  <a:ext uri="{FF2B5EF4-FFF2-40B4-BE49-F238E27FC236}">
                    <a16:creationId xmlns:a16="http://schemas.microsoft.com/office/drawing/2014/main" id="{F1203106-2D57-0044-C738-CE104206F24C}"/>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3">
                <a:extLst>
                  <a:ext uri="{FF2B5EF4-FFF2-40B4-BE49-F238E27FC236}">
                    <a16:creationId xmlns:a16="http://schemas.microsoft.com/office/drawing/2014/main" id="{E4AE5F98-371F-1668-39B9-72DB43CE74E1}"/>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4">
                <a:extLst>
                  <a:ext uri="{FF2B5EF4-FFF2-40B4-BE49-F238E27FC236}">
                    <a16:creationId xmlns:a16="http://schemas.microsoft.com/office/drawing/2014/main" id="{BB93E677-96E4-209F-4DE2-119C6E45684E}"/>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5">
                <a:extLst>
                  <a:ext uri="{FF2B5EF4-FFF2-40B4-BE49-F238E27FC236}">
                    <a16:creationId xmlns:a16="http://schemas.microsoft.com/office/drawing/2014/main" id="{6DA54AE1-C076-4408-117C-EC8D7FC7FB64}"/>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6">
                <a:extLst>
                  <a:ext uri="{FF2B5EF4-FFF2-40B4-BE49-F238E27FC236}">
                    <a16:creationId xmlns:a16="http://schemas.microsoft.com/office/drawing/2014/main" id="{8F8F7400-EBCD-AD19-021B-BFE1D5EDF81F}"/>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7">
                <a:extLst>
                  <a:ext uri="{FF2B5EF4-FFF2-40B4-BE49-F238E27FC236}">
                    <a16:creationId xmlns:a16="http://schemas.microsoft.com/office/drawing/2014/main" id="{399A478D-49B4-6248-E769-EA754725CBF1}"/>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8">
                <a:extLst>
                  <a:ext uri="{FF2B5EF4-FFF2-40B4-BE49-F238E27FC236}">
                    <a16:creationId xmlns:a16="http://schemas.microsoft.com/office/drawing/2014/main" id="{16645710-776B-A948-2750-5968874B6947}"/>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9">
                <a:extLst>
                  <a:ext uri="{FF2B5EF4-FFF2-40B4-BE49-F238E27FC236}">
                    <a16:creationId xmlns:a16="http://schemas.microsoft.com/office/drawing/2014/main" id="{2824D9CD-63C2-6C7E-A9B5-6A0D571CFF14}"/>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30">
                <a:extLst>
                  <a:ext uri="{FF2B5EF4-FFF2-40B4-BE49-F238E27FC236}">
                    <a16:creationId xmlns:a16="http://schemas.microsoft.com/office/drawing/2014/main" id="{8C8398DD-8FFE-96DE-D4C0-403933C3710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1">
                <a:extLst>
                  <a:ext uri="{FF2B5EF4-FFF2-40B4-BE49-F238E27FC236}">
                    <a16:creationId xmlns:a16="http://schemas.microsoft.com/office/drawing/2014/main" id="{083E4A66-EEA9-13BB-30A1-5EE6F7F1934E}"/>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Oval 132">
                <a:extLst>
                  <a:ext uri="{FF2B5EF4-FFF2-40B4-BE49-F238E27FC236}">
                    <a16:creationId xmlns:a16="http://schemas.microsoft.com/office/drawing/2014/main" id="{9940A060-9666-F871-2950-9A043E34C348}"/>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3">
                <a:extLst>
                  <a:ext uri="{FF2B5EF4-FFF2-40B4-BE49-F238E27FC236}">
                    <a16:creationId xmlns:a16="http://schemas.microsoft.com/office/drawing/2014/main" id="{AE566579-6028-1014-AAE3-1AD040BDCBE4}"/>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Freeform 134">
                <a:extLst>
                  <a:ext uri="{FF2B5EF4-FFF2-40B4-BE49-F238E27FC236}">
                    <a16:creationId xmlns:a16="http://schemas.microsoft.com/office/drawing/2014/main" id="{468A9B85-E61C-7449-CC89-383DEE22CC45}"/>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5">
                <a:extLst>
                  <a:ext uri="{FF2B5EF4-FFF2-40B4-BE49-F238E27FC236}">
                    <a16:creationId xmlns:a16="http://schemas.microsoft.com/office/drawing/2014/main" id="{A325DF5D-7171-0A75-6335-0EB5DD220D10}"/>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Oval 136">
                <a:extLst>
                  <a:ext uri="{FF2B5EF4-FFF2-40B4-BE49-F238E27FC236}">
                    <a16:creationId xmlns:a16="http://schemas.microsoft.com/office/drawing/2014/main" id="{9B5C6A63-9251-95C8-F01A-97197BFE8B57}"/>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7">
                <a:extLst>
                  <a:ext uri="{FF2B5EF4-FFF2-40B4-BE49-F238E27FC236}">
                    <a16:creationId xmlns:a16="http://schemas.microsoft.com/office/drawing/2014/main" id="{8CD67141-17C5-10CF-7C86-9CA930B7B0FB}"/>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Freeform 138">
                <a:extLst>
                  <a:ext uri="{FF2B5EF4-FFF2-40B4-BE49-F238E27FC236}">
                    <a16:creationId xmlns:a16="http://schemas.microsoft.com/office/drawing/2014/main" id="{759C0F74-558A-E7D6-5FAE-8451F962FFD9}"/>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9">
                <a:extLst>
                  <a:ext uri="{FF2B5EF4-FFF2-40B4-BE49-F238E27FC236}">
                    <a16:creationId xmlns:a16="http://schemas.microsoft.com/office/drawing/2014/main" id="{04DE8B00-9CFD-A6CB-70E3-6940EE9D1CB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Oval 140">
                <a:extLst>
                  <a:ext uri="{FF2B5EF4-FFF2-40B4-BE49-F238E27FC236}">
                    <a16:creationId xmlns:a16="http://schemas.microsoft.com/office/drawing/2014/main" id="{7E60268F-EB25-C60E-30AB-B80BE75AD44D}"/>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1">
                <a:extLst>
                  <a:ext uri="{FF2B5EF4-FFF2-40B4-BE49-F238E27FC236}">
                    <a16:creationId xmlns:a16="http://schemas.microsoft.com/office/drawing/2014/main" id="{45F743B5-B9CA-9BA9-E286-154B8019D14E}"/>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Freeform 142">
                <a:extLst>
                  <a:ext uri="{FF2B5EF4-FFF2-40B4-BE49-F238E27FC236}">
                    <a16:creationId xmlns:a16="http://schemas.microsoft.com/office/drawing/2014/main" id="{D03FA311-E9FE-8734-CA1F-D42079CCA063}"/>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3">
                <a:extLst>
                  <a:ext uri="{FF2B5EF4-FFF2-40B4-BE49-F238E27FC236}">
                    <a16:creationId xmlns:a16="http://schemas.microsoft.com/office/drawing/2014/main" id="{2AF3704B-B1FE-125A-CBC8-7CBEACFF9740}"/>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Oval 144">
                <a:extLst>
                  <a:ext uri="{FF2B5EF4-FFF2-40B4-BE49-F238E27FC236}">
                    <a16:creationId xmlns:a16="http://schemas.microsoft.com/office/drawing/2014/main" id="{C457A8EA-6441-32CF-8099-2513D6B42281}"/>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Freeform 145">
                <a:extLst>
                  <a:ext uri="{FF2B5EF4-FFF2-40B4-BE49-F238E27FC236}">
                    <a16:creationId xmlns:a16="http://schemas.microsoft.com/office/drawing/2014/main" id="{7AC0980D-D6FB-BCAC-EC88-CB79E4A3B488}"/>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6">
                <a:extLst>
                  <a:ext uri="{FF2B5EF4-FFF2-40B4-BE49-F238E27FC236}">
                    <a16:creationId xmlns:a16="http://schemas.microsoft.com/office/drawing/2014/main" id="{F880DB4A-367F-9A37-ACEB-A4FC35D48778}"/>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7">
                <a:extLst>
                  <a:ext uri="{FF2B5EF4-FFF2-40B4-BE49-F238E27FC236}">
                    <a16:creationId xmlns:a16="http://schemas.microsoft.com/office/drawing/2014/main" id="{EB9673A7-1C0C-14CD-B772-894F5236C4DA}"/>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8">
                <a:extLst>
                  <a:ext uri="{FF2B5EF4-FFF2-40B4-BE49-F238E27FC236}">
                    <a16:creationId xmlns:a16="http://schemas.microsoft.com/office/drawing/2014/main" id="{1C53A421-85BE-7C6C-9B62-00DB63060CE7}"/>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9">
                <a:extLst>
                  <a:ext uri="{FF2B5EF4-FFF2-40B4-BE49-F238E27FC236}">
                    <a16:creationId xmlns:a16="http://schemas.microsoft.com/office/drawing/2014/main" id="{C2317B2E-4392-B021-96ED-BF1F44455A9D}"/>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50">
                <a:extLst>
                  <a:ext uri="{FF2B5EF4-FFF2-40B4-BE49-F238E27FC236}">
                    <a16:creationId xmlns:a16="http://schemas.microsoft.com/office/drawing/2014/main" id="{EF460555-2483-AE7F-C66E-AC73C3708D69}"/>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1">
                <a:extLst>
                  <a:ext uri="{FF2B5EF4-FFF2-40B4-BE49-F238E27FC236}">
                    <a16:creationId xmlns:a16="http://schemas.microsoft.com/office/drawing/2014/main" id="{237533F5-B251-863E-9EA7-5124C360AEBA}"/>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2">
                <a:extLst>
                  <a:ext uri="{FF2B5EF4-FFF2-40B4-BE49-F238E27FC236}">
                    <a16:creationId xmlns:a16="http://schemas.microsoft.com/office/drawing/2014/main" id="{F673FBE6-9AF3-B0BD-06DD-64BED7F83BF2}"/>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3">
                <a:extLst>
                  <a:ext uri="{FF2B5EF4-FFF2-40B4-BE49-F238E27FC236}">
                    <a16:creationId xmlns:a16="http://schemas.microsoft.com/office/drawing/2014/main" id="{E86449BC-5054-7E63-8C34-CEC75F7A3162}"/>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4">
                <a:extLst>
                  <a:ext uri="{FF2B5EF4-FFF2-40B4-BE49-F238E27FC236}">
                    <a16:creationId xmlns:a16="http://schemas.microsoft.com/office/drawing/2014/main" id="{90CDC2BA-68EA-0601-77F6-D2B65E4B14E2}"/>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5">
                <a:extLst>
                  <a:ext uri="{FF2B5EF4-FFF2-40B4-BE49-F238E27FC236}">
                    <a16:creationId xmlns:a16="http://schemas.microsoft.com/office/drawing/2014/main" id="{F21FBB5A-81E1-41B1-6728-92EF6D8236CC}"/>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Oval 156">
                <a:extLst>
                  <a:ext uri="{FF2B5EF4-FFF2-40B4-BE49-F238E27FC236}">
                    <a16:creationId xmlns:a16="http://schemas.microsoft.com/office/drawing/2014/main" id="{E3B30BDA-FEA9-57AE-E55F-4032D32D5298}"/>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Freeform 157">
                <a:extLst>
                  <a:ext uri="{FF2B5EF4-FFF2-40B4-BE49-F238E27FC236}">
                    <a16:creationId xmlns:a16="http://schemas.microsoft.com/office/drawing/2014/main" id="{B8AEE797-ACAA-CC15-8583-F7CBB271A803}"/>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8">
                <a:extLst>
                  <a:ext uri="{FF2B5EF4-FFF2-40B4-BE49-F238E27FC236}">
                    <a16:creationId xmlns:a16="http://schemas.microsoft.com/office/drawing/2014/main" id="{60E91EE1-8D35-62E8-2CFB-19B0F2DE040A}"/>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9">
                <a:extLst>
                  <a:ext uri="{FF2B5EF4-FFF2-40B4-BE49-F238E27FC236}">
                    <a16:creationId xmlns:a16="http://schemas.microsoft.com/office/drawing/2014/main" id="{8834F20B-B312-947A-E1C5-AD702CEC1B12}"/>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Oval 160">
                <a:extLst>
                  <a:ext uri="{FF2B5EF4-FFF2-40B4-BE49-F238E27FC236}">
                    <a16:creationId xmlns:a16="http://schemas.microsoft.com/office/drawing/2014/main" id="{F8AF4E61-9171-549F-BD01-9DE0BC5F45D8}"/>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1">
                <a:extLst>
                  <a:ext uri="{FF2B5EF4-FFF2-40B4-BE49-F238E27FC236}">
                    <a16:creationId xmlns:a16="http://schemas.microsoft.com/office/drawing/2014/main" id="{A5F91132-F45B-D4A0-46B4-2D7EE262B130}"/>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Freeform 162">
                <a:extLst>
                  <a:ext uri="{FF2B5EF4-FFF2-40B4-BE49-F238E27FC236}">
                    <a16:creationId xmlns:a16="http://schemas.microsoft.com/office/drawing/2014/main" id="{ED2F311B-8466-88AC-6ACE-B61655830B38}"/>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3">
                <a:extLst>
                  <a:ext uri="{FF2B5EF4-FFF2-40B4-BE49-F238E27FC236}">
                    <a16:creationId xmlns:a16="http://schemas.microsoft.com/office/drawing/2014/main" id="{031ABDE7-4DB6-14CF-2E15-716A2FF9FE22}"/>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Oval 164">
                <a:extLst>
                  <a:ext uri="{FF2B5EF4-FFF2-40B4-BE49-F238E27FC236}">
                    <a16:creationId xmlns:a16="http://schemas.microsoft.com/office/drawing/2014/main" id="{A8B789A7-3EBF-7A83-8203-7B3AD9D414CF}"/>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Freeform 165">
                <a:extLst>
                  <a:ext uri="{FF2B5EF4-FFF2-40B4-BE49-F238E27FC236}">
                    <a16:creationId xmlns:a16="http://schemas.microsoft.com/office/drawing/2014/main" id="{00C13935-50B7-61DE-AD48-FBD9E98C7B4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6">
                <a:extLst>
                  <a:ext uri="{FF2B5EF4-FFF2-40B4-BE49-F238E27FC236}">
                    <a16:creationId xmlns:a16="http://schemas.microsoft.com/office/drawing/2014/main" id="{14AAF26E-BC8C-B19E-8A9C-CE213CD2E402}"/>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7">
                <a:extLst>
                  <a:ext uri="{FF2B5EF4-FFF2-40B4-BE49-F238E27FC236}">
                    <a16:creationId xmlns:a16="http://schemas.microsoft.com/office/drawing/2014/main" id="{3D0E4A11-7249-07B3-46A2-D1762A574127}"/>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8">
                <a:extLst>
                  <a:ext uri="{FF2B5EF4-FFF2-40B4-BE49-F238E27FC236}">
                    <a16:creationId xmlns:a16="http://schemas.microsoft.com/office/drawing/2014/main" id="{265918C9-57C1-D431-8743-19632C200AEB}"/>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9">
                <a:extLst>
                  <a:ext uri="{FF2B5EF4-FFF2-40B4-BE49-F238E27FC236}">
                    <a16:creationId xmlns:a16="http://schemas.microsoft.com/office/drawing/2014/main" id="{A16B276D-EC2C-BF99-AE9E-86BCBF4424A3}"/>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70">
                <a:extLst>
                  <a:ext uri="{FF2B5EF4-FFF2-40B4-BE49-F238E27FC236}">
                    <a16:creationId xmlns:a16="http://schemas.microsoft.com/office/drawing/2014/main" id="{7FF35752-BDDF-2A67-C2C8-0A2A764DA03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1">
                <a:extLst>
                  <a:ext uri="{FF2B5EF4-FFF2-40B4-BE49-F238E27FC236}">
                    <a16:creationId xmlns:a16="http://schemas.microsoft.com/office/drawing/2014/main" id="{FF425517-BA71-C9BD-5A71-9DF1F04A8BC8}"/>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2">
                <a:extLst>
                  <a:ext uri="{FF2B5EF4-FFF2-40B4-BE49-F238E27FC236}">
                    <a16:creationId xmlns:a16="http://schemas.microsoft.com/office/drawing/2014/main" id="{8BCB38A8-52DC-ECE2-4DA9-EE0D814ECCC6}"/>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3">
                <a:extLst>
                  <a:ext uri="{FF2B5EF4-FFF2-40B4-BE49-F238E27FC236}">
                    <a16:creationId xmlns:a16="http://schemas.microsoft.com/office/drawing/2014/main" id="{1F41B4F3-5297-1A64-6A4E-6777EFD074D8}"/>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4">
                <a:extLst>
                  <a:ext uri="{FF2B5EF4-FFF2-40B4-BE49-F238E27FC236}">
                    <a16:creationId xmlns:a16="http://schemas.microsoft.com/office/drawing/2014/main" id="{DFECE963-C613-A101-E16D-22125C577B76}"/>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5">
                <a:extLst>
                  <a:ext uri="{FF2B5EF4-FFF2-40B4-BE49-F238E27FC236}">
                    <a16:creationId xmlns:a16="http://schemas.microsoft.com/office/drawing/2014/main" id="{8D6FA8E6-EBA5-20F9-6472-03DCEF4E25AB}"/>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6">
                <a:extLst>
                  <a:ext uri="{FF2B5EF4-FFF2-40B4-BE49-F238E27FC236}">
                    <a16:creationId xmlns:a16="http://schemas.microsoft.com/office/drawing/2014/main" id="{BB161C92-BBF3-937E-AA44-538F8855C5CA}"/>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7">
                <a:extLst>
                  <a:ext uri="{FF2B5EF4-FFF2-40B4-BE49-F238E27FC236}">
                    <a16:creationId xmlns:a16="http://schemas.microsoft.com/office/drawing/2014/main" id="{AB353357-5D80-A00C-A76C-2890C180C7DE}"/>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8">
                <a:extLst>
                  <a:ext uri="{FF2B5EF4-FFF2-40B4-BE49-F238E27FC236}">
                    <a16:creationId xmlns:a16="http://schemas.microsoft.com/office/drawing/2014/main" id="{831CD2DD-9D12-041E-25BA-EA83EB84C757}"/>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9">
                <a:extLst>
                  <a:ext uri="{FF2B5EF4-FFF2-40B4-BE49-F238E27FC236}">
                    <a16:creationId xmlns:a16="http://schemas.microsoft.com/office/drawing/2014/main" id="{6BB317B7-B840-B2C4-8FB2-4DF0CEE9D3B2}"/>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80">
                <a:extLst>
                  <a:ext uri="{FF2B5EF4-FFF2-40B4-BE49-F238E27FC236}">
                    <a16:creationId xmlns:a16="http://schemas.microsoft.com/office/drawing/2014/main" id="{139B0C1A-EF4E-C3C7-553D-A7CD10526DAF}"/>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1">
                <a:extLst>
                  <a:ext uri="{FF2B5EF4-FFF2-40B4-BE49-F238E27FC236}">
                    <a16:creationId xmlns:a16="http://schemas.microsoft.com/office/drawing/2014/main" id="{A5F6E7AF-359B-E65C-1D21-827C78746AE2}"/>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2">
                <a:extLst>
                  <a:ext uri="{FF2B5EF4-FFF2-40B4-BE49-F238E27FC236}">
                    <a16:creationId xmlns:a16="http://schemas.microsoft.com/office/drawing/2014/main" id="{9C866953-6272-A32A-F101-C328B82D6468}"/>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3">
                <a:extLst>
                  <a:ext uri="{FF2B5EF4-FFF2-40B4-BE49-F238E27FC236}">
                    <a16:creationId xmlns:a16="http://schemas.microsoft.com/office/drawing/2014/main" id="{320B12BE-7027-4728-8586-D8C111000DAB}"/>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4">
                <a:extLst>
                  <a:ext uri="{FF2B5EF4-FFF2-40B4-BE49-F238E27FC236}">
                    <a16:creationId xmlns:a16="http://schemas.microsoft.com/office/drawing/2014/main" id="{E6FA6EA0-7771-87A5-7714-7E824CF6A5A7}"/>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5">
                <a:extLst>
                  <a:ext uri="{FF2B5EF4-FFF2-40B4-BE49-F238E27FC236}">
                    <a16:creationId xmlns:a16="http://schemas.microsoft.com/office/drawing/2014/main" id="{C4681507-8DA6-4251-ECF9-0F569F0537C1}"/>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6">
                <a:extLst>
                  <a:ext uri="{FF2B5EF4-FFF2-40B4-BE49-F238E27FC236}">
                    <a16:creationId xmlns:a16="http://schemas.microsoft.com/office/drawing/2014/main" id="{D00FA4E6-A961-AB36-7657-072366FFDCD3}"/>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7">
                <a:extLst>
                  <a:ext uri="{FF2B5EF4-FFF2-40B4-BE49-F238E27FC236}">
                    <a16:creationId xmlns:a16="http://schemas.microsoft.com/office/drawing/2014/main" id="{AB9F7D88-A74F-2B73-49A3-149F89D5B370}"/>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8">
                <a:extLst>
                  <a:ext uri="{FF2B5EF4-FFF2-40B4-BE49-F238E27FC236}">
                    <a16:creationId xmlns:a16="http://schemas.microsoft.com/office/drawing/2014/main" id="{BBB55439-3C00-2E6C-0564-B0144053F3A7}"/>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9">
                <a:extLst>
                  <a:ext uri="{FF2B5EF4-FFF2-40B4-BE49-F238E27FC236}">
                    <a16:creationId xmlns:a16="http://schemas.microsoft.com/office/drawing/2014/main" id="{31F3F33A-82ED-059C-97EE-FC2218AEAC35}"/>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90">
                <a:extLst>
                  <a:ext uri="{FF2B5EF4-FFF2-40B4-BE49-F238E27FC236}">
                    <a16:creationId xmlns:a16="http://schemas.microsoft.com/office/drawing/2014/main" id="{D616FD85-6294-E995-8D0E-73BCD8DAC4B3}"/>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1">
                <a:extLst>
                  <a:ext uri="{FF2B5EF4-FFF2-40B4-BE49-F238E27FC236}">
                    <a16:creationId xmlns:a16="http://schemas.microsoft.com/office/drawing/2014/main" id="{2A6D1D85-3A81-522D-B97F-16D5452FB5DB}"/>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2">
                <a:extLst>
                  <a:ext uri="{FF2B5EF4-FFF2-40B4-BE49-F238E27FC236}">
                    <a16:creationId xmlns:a16="http://schemas.microsoft.com/office/drawing/2014/main" id="{3DCD69C0-328E-F961-EB42-ACF64DC8D22F}"/>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3">
                <a:extLst>
                  <a:ext uri="{FF2B5EF4-FFF2-40B4-BE49-F238E27FC236}">
                    <a16:creationId xmlns:a16="http://schemas.microsoft.com/office/drawing/2014/main" id="{41DC11ED-77D2-0871-0B7B-173BA2281B2D}"/>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4">
                <a:extLst>
                  <a:ext uri="{FF2B5EF4-FFF2-40B4-BE49-F238E27FC236}">
                    <a16:creationId xmlns:a16="http://schemas.microsoft.com/office/drawing/2014/main" id="{1D9462FB-8CFC-771B-A164-5BDAFEC9A513}"/>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5">
                <a:extLst>
                  <a:ext uri="{FF2B5EF4-FFF2-40B4-BE49-F238E27FC236}">
                    <a16:creationId xmlns:a16="http://schemas.microsoft.com/office/drawing/2014/main" id="{88BDEB05-DC7C-D729-99CD-683EB82B83A8}"/>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6">
                <a:extLst>
                  <a:ext uri="{FF2B5EF4-FFF2-40B4-BE49-F238E27FC236}">
                    <a16:creationId xmlns:a16="http://schemas.microsoft.com/office/drawing/2014/main" id="{8ADAD579-2504-75E6-E307-57D0BD0EF6C1}"/>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7">
                <a:extLst>
                  <a:ext uri="{FF2B5EF4-FFF2-40B4-BE49-F238E27FC236}">
                    <a16:creationId xmlns:a16="http://schemas.microsoft.com/office/drawing/2014/main" id="{44EC7B4B-F153-FE7C-F7B1-E19091C899E8}"/>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8">
                <a:extLst>
                  <a:ext uri="{FF2B5EF4-FFF2-40B4-BE49-F238E27FC236}">
                    <a16:creationId xmlns:a16="http://schemas.microsoft.com/office/drawing/2014/main" id="{50AE7463-5B62-B95B-BADA-CE277AD44013}"/>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9">
                <a:extLst>
                  <a:ext uri="{FF2B5EF4-FFF2-40B4-BE49-F238E27FC236}">
                    <a16:creationId xmlns:a16="http://schemas.microsoft.com/office/drawing/2014/main" id="{B6570B92-D296-32B2-EA41-E3502AFC0790}"/>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200">
                <a:extLst>
                  <a:ext uri="{FF2B5EF4-FFF2-40B4-BE49-F238E27FC236}">
                    <a16:creationId xmlns:a16="http://schemas.microsoft.com/office/drawing/2014/main" id="{CB3FE612-76E3-3560-0F04-E724C9EB522A}"/>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1">
                <a:extLst>
                  <a:ext uri="{FF2B5EF4-FFF2-40B4-BE49-F238E27FC236}">
                    <a16:creationId xmlns:a16="http://schemas.microsoft.com/office/drawing/2014/main" id="{23DDCBF6-07A9-0695-21B6-875F5E56F734}"/>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2">
                <a:extLst>
                  <a:ext uri="{FF2B5EF4-FFF2-40B4-BE49-F238E27FC236}">
                    <a16:creationId xmlns:a16="http://schemas.microsoft.com/office/drawing/2014/main" id="{43EB0973-FC6F-373D-1071-958771C814BC}"/>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3">
                <a:extLst>
                  <a:ext uri="{FF2B5EF4-FFF2-40B4-BE49-F238E27FC236}">
                    <a16:creationId xmlns:a16="http://schemas.microsoft.com/office/drawing/2014/main" id="{9FD3B11D-F885-A5D6-1467-9318E1E800EE}"/>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4">
                <a:extLst>
                  <a:ext uri="{FF2B5EF4-FFF2-40B4-BE49-F238E27FC236}">
                    <a16:creationId xmlns:a16="http://schemas.microsoft.com/office/drawing/2014/main" id="{9D6B8229-2DC9-729A-8162-EB5A03C3BB05}"/>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0C0867AD-5927-3F7D-4C07-BEAC176EF997}"/>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9517FDB7-BEA5-3C3B-C973-5F0A00D9310A}"/>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96BE36F8-0AA5-A9F9-F3B6-6A4BE00C7ED9}"/>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5E564E64-D412-5412-9341-A468FB1AD888}"/>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181EE2E8-2FB4-5B92-96BD-6607E8F0A135}"/>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BE1E3304-B9F5-C32A-528E-E618D384FD70}"/>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523CD697-24DB-4A76-F2B5-5523FA2187AB}"/>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B2940919-22D0-69C1-0E66-75E82EC9271C}"/>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681209DA-80A6-154A-FD2F-F8920B11BE21}"/>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EF6D24D3-7C9F-9414-4104-86F4F232BEDC}"/>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496ECAD4-7E38-0235-A607-F4C412A7F443}"/>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4D558770-6487-BD73-7318-95193A220B38}"/>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210092CF-3D10-7520-7A1E-AADAE44F89BB}"/>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8B4CB606-21B1-2133-EE57-BB3CDDE8B421}"/>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279BDD34-782E-CB82-5660-5FA855C612F7}"/>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A880B576-0770-F828-CF6D-6498C21B7F43}"/>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C5A062EF-8208-D202-2605-1576439BF3A9}"/>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DD5A2011-F4B8-83C6-F1CB-C6F5B3CE800F}"/>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5CAABFD9-0AE1-8202-DC6E-868086C0D805}"/>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1C27F698-DAC8-EC75-E4E0-6B7CD5D73875}"/>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95163D36-5632-26FB-DDCA-35F02010D42F}"/>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FE3A12FF-F786-74AE-3628-431EE7AC99EC}"/>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BF1F6B3B-64FB-0480-221F-7B4FE89C1F77}"/>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6894E21F-C3A2-D7A7-8AED-5BB093A717ED}"/>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A8F0C334-9E1E-4433-4AE3-3780D12753A3}"/>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AA6F1AD6-F981-D3E6-DFB4-33CC9B599879}"/>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6CC995C1-D927-FE02-9ACE-CF8FE2C69152}"/>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EC9CBA77-A7C5-1AEF-30D0-B1B631AFFE1D}"/>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51116E0E-6CCD-D75B-6C10-CB6E3A4D8521}"/>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8B606C50-DBEF-7936-20EB-DA6341938FA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ECE3B812-B4AF-0BEE-8EED-74F7786F09DC}"/>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A5E95589-42B0-F09A-1B0A-B7A24C0A6512}"/>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5ABAB4BE-01BA-7C8C-BC50-7FED9E4C61E3}"/>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794565F6-CEA7-1AEA-09AA-85BB171EC2BC}"/>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AC31F54D-1AAB-0AD5-0461-E0345A36797A}"/>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4A78BB8C-29B2-DA3C-ADE2-03C3D43112A3}"/>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3D2A5AC5-ADB1-0E7C-1ECB-9F62D880CFDA}"/>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050F7239-2237-16BF-FBF2-666044E6AE97}"/>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A0EA2EA0-4D45-144D-056C-219913AC7179}"/>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9E372260-2BC2-ED94-B459-DB243B77E922}"/>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B1FF88F-B668-A921-96F3-99AB304EE1E1}"/>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93504F6D-3381-6241-324F-03E205E05918}"/>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6D4FA565-7967-CBB4-A148-0E743E5C5E70}"/>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2FB5ED28-E1F5-2089-5F52-E1C3698ECF73}"/>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A68838EF-670E-FF6B-5029-0D079940491E}"/>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820FF1A-0052-9839-1AD1-D70B75AFE5B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EC48C92C-F310-28EC-572E-F5013920CC7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5254118E-5103-1917-0470-2B3D1FC5FA89}"/>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7C5EFEC4-85D1-97A5-1EAC-C87310E7D7FD}"/>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B5A058E7-CFF1-FEBB-EE6A-8F9922D98BEF}"/>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7E2212B3-D613-BFA9-7C65-D83B24B97E39}"/>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0F3609D7-5784-364E-4DEC-118C5310B9F6}"/>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A9035F28-4D48-6064-C921-B344F7D398DC}"/>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60CB6AF4-F147-232A-B387-13527FB71F7C}"/>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986F6C6B-AFD8-04FD-5945-964815ED9991}"/>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5F18E8C4-EC4C-D3C3-94C9-8993E1EF3334}"/>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94ECEC95-4378-AC6E-D1EE-0923E9DF47DA}"/>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D29E8A70-615E-7F4B-01ED-5309EEDF8663}"/>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F784EAE9-28A9-46AA-649E-E02FC3789866}"/>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06D41B70-E1B8-B29B-D909-2B4B1D972176}"/>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65" name="Group 265">
            <a:extLst>
              <a:ext uri="{FF2B5EF4-FFF2-40B4-BE49-F238E27FC236}">
                <a16:creationId xmlns:a16="http://schemas.microsoft.com/office/drawing/2014/main" id="{5D6CE7D9-1A91-1243-7DA0-DF7492844A80}"/>
              </a:ext>
            </a:extLst>
          </p:cNvPr>
          <p:cNvGrpSpPr/>
          <p:nvPr userDrawn="1"/>
        </p:nvGrpSpPr>
        <p:grpSpPr>
          <a:xfrm>
            <a:off x="-390479" y="-357338"/>
            <a:ext cx="2090651" cy="2092749"/>
            <a:chOff x="5213090" y="468313"/>
            <a:chExt cx="1581151" cy="1582738"/>
          </a:xfrm>
          <a:solidFill>
            <a:schemeClr val="tx2"/>
          </a:solidFill>
        </p:grpSpPr>
        <p:sp>
          <p:nvSpPr>
            <p:cNvPr id="266" name="Oval 357">
              <a:extLst>
                <a:ext uri="{FF2B5EF4-FFF2-40B4-BE49-F238E27FC236}">
                  <a16:creationId xmlns:a16="http://schemas.microsoft.com/office/drawing/2014/main" id="{F9789B35-0183-7EF3-2B08-0A56253ACEAF}"/>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8">
              <a:extLst>
                <a:ext uri="{FF2B5EF4-FFF2-40B4-BE49-F238E27FC236}">
                  <a16:creationId xmlns:a16="http://schemas.microsoft.com/office/drawing/2014/main" id="{62165390-AF23-A4A5-0259-2849C108BADF}"/>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9">
              <a:extLst>
                <a:ext uri="{FF2B5EF4-FFF2-40B4-BE49-F238E27FC236}">
                  <a16:creationId xmlns:a16="http://schemas.microsoft.com/office/drawing/2014/main" id="{3D5A3CD4-CDF1-051F-5343-E30D908F2F3D}"/>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60">
              <a:extLst>
                <a:ext uri="{FF2B5EF4-FFF2-40B4-BE49-F238E27FC236}">
                  <a16:creationId xmlns:a16="http://schemas.microsoft.com/office/drawing/2014/main" id="{E04D9660-1A81-D783-C094-4921BC08405C}"/>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1">
              <a:extLst>
                <a:ext uri="{FF2B5EF4-FFF2-40B4-BE49-F238E27FC236}">
                  <a16:creationId xmlns:a16="http://schemas.microsoft.com/office/drawing/2014/main" id="{5BA5EE1F-49EA-3246-3990-E1B6609E13AF}"/>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2">
              <a:extLst>
                <a:ext uri="{FF2B5EF4-FFF2-40B4-BE49-F238E27FC236}">
                  <a16:creationId xmlns:a16="http://schemas.microsoft.com/office/drawing/2014/main" id="{9397092D-A404-AB77-6316-3A44DFEB6B04}"/>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3">
              <a:extLst>
                <a:ext uri="{FF2B5EF4-FFF2-40B4-BE49-F238E27FC236}">
                  <a16:creationId xmlns:a16="http://schemas.microsoft.com/office/drawing/2014/main" id="{ABC9B1AB-7D4F-B19B-98F3-66ECD33E0C81}"/>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4">
              <a:extLst>
                <a:ext uri="{FF2B5EF4-FFF2-40B4-BE49-F238E27FC236}">
                  <a16:creationId xmlns:a16="http://schemas.microsoft.com/office/drawing/2014/main" id="{3C4E07B9-0447-0E38-A9F7-186B6E35D429}"/>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5">
              <a:extLst>
                <a:ext uri="{FF2B5EF4-FFF2-40B4-BE49-F238E27FC236}">
                  <a16:creationId xmlns:a16="http://schemas.microsoft.com/office/drawing/2014/main" id="{9D003CF1-451D-50FC-DFA9-C7BC6EC8EB98}"/>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6">
              <a:extLst>
                <a:ext uri="{FF2B5EF4-FFF2-40B4-BE49-F238E27FC236}">
                  <a16:creationId xmlns:a16="http://schemas.microsoft.com/office/drawing/2014/main" id="{A8F74AF3-3D6A-ADE9-4D3C-420E1B8BD3CB}"/>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6" name="Freeform 367">
              <a:extLst>
                <a:ext uri="{FF2B5EF4-FFF2-40B4-BE49-F238E27FC236}">
                  <a16:creationId xmlns:a16="http://schemas.microsoft.com/office/drawing/2014/main" id="{5711A23B-F30F-DA5D-9B64-5B93431FB723}"/>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68">
              <a:extLst>
                <a:ext uri="{FF2B5EF4-FFF2-40B4-BE49-F238E27FC236}">
                  <a16:creationId xmlns:a16="http://schemas.microsoft.com/office/drawing/2014/main" id="{76F1F9A4-A15D-7558-5CBD-2A39161F03AF}"/>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69">
              <a:extLst>
                <a:ext uri="{FF2B5EF4-FFF2-40B4-BE49-F238E27FC236}">
                  <a16:creationId xmlns:a16="http://schemas.microsoft.com/office/drawing/2014/main" id="{FDFB8E02-6ADE-6622-8469-189D232801BA}"/>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70">
              <a:extLst>
                <a:ext uri="{FF2B5EF4-FFF2-40B4-BE49-F238E27FC236}">
                  <a16:creationId xmlns:a16="http://schemas.microsoft.com/office/drawing/2014/main" id="{B79337BE-62A2-DE66-6224-4FB1B8790C05}"/>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0" name="Freeform 371">
              <a:extLst>
                <a:ext uri="{FF2B5EF4-FFF2-40B4-BE49-F238E27FC236}">
                  <a16:creationId xmlns:a16="http://schemas.microsoft.com/office/drawing/2014/main" id="{57C39F53-E79B-FE79-07BC-33FC116F6218}"/>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1" name="Freeform 372">
              <a:extLst>
                <a:ext uri="{FF2B5EF4-FFF2-40B4-BE49-F238E27FC236}">
                  <a16:creationId xmlns:a16="http://schemas.microsoft.com/office/drawing/2014/main" id="{8D386AE2-D1A0-6F16-D338-7986E2931C74}"/>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2" name="Oval 373">
              <a:extLst>
                <a:ext uri="{FF2B5EF4-FFF2-40B4-BE49-F238E27FC236}">
                  <a16:creationId xmlns:a16="http://schemas.microsoft.com/office/drawing/2014/main" id="{0DE80BB7-6CE4-4FAF-F8D3-2E1F9A2B7DEE}"/>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3" name="Oval 374">
              <a:extLst>
                <a:ext uri="{FF2B5EF4-FFF2-40B4-BE49-F238E27FC236}">
                  <a16:creationId xmlns:a16="http://schemas.microsoft.com/office/drawing/2014/main" id="{6261F5AD-4200-653B-5142-E5FAAE82C4E6}"/>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4" name="Freeform 375">
              <a:extLst>
                <a:ext uri="{FF2B5EF4-FFF2-40B4-BE49-F238E27FC236}">
                  <a16:creationId xmlns:a16="http://schemas.microsoft.com/office/drawing/2014/main" id="{487892DC-3548-3121-CAC6-A1A255A0E7BE}"/>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5" name="Freeform 376">
              <a:extLst>
                <a:ext uri="{FF2B5EF4-FFF2-40B4-BE49-F238E27FC236}">
                  <a16:creationId xmlns:a16="http://schemas.microsoft.com/office/drawing/2014/main" id="{1895A1D5-678F-80EF-93EA-DF5CB973BCE2}"/>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6" name="Freeform 377">
              <a:extLst>
                <a:ext uri="{FF2B5EF4-FFF2-40B4-BE49-F238E27FC236}">
                  <a16:creationId xmlns:a16="http://schemas.microsoft.com/office/drawing/2014/main" id="{F121074D-5893-D8F4-0B9D-6DD61257DDE2}"/>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8">
              <a:extLst>
                <a:ext uri="{FF2B5EF4-FFF2-40B4-BE49-F238E27FC236}">
                  <a16:creationId xmlns:a16="http://schemas.microsoft.com/office/drawing/2014/main" id="{6EBAADFE-2AA1-E52F-8A95-C6BA43399E74}"/>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Oval 379">
              <a:extLst>
                <a:ext uri="{FF2B5EF4-FFF2-40B4-BE49-F238E27FC236}">
                  <a16:creationId xmlns:a16="http://schemas.microsoft.com/office/drawing/2014/main" id="{5F121C35-6CFD-7356-6E65-5C9AE1C6E2BE}"/>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80">
              <a:extLst>
                <a:ext uri="{FF2B5EF4-FFF2-40B4-BE49-F238E27FC236}">
                  <a16:creationId xmlns:a16="http://schemas.microsoft.com/office/drawing/2014/main" id="{5C55853C-9653-5CD1-1ABB-3303E914A124}"/>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81">
              <a:extLst>
                <a:ext uri="{FF2B5EF4-FFF2-40B4-BE49-F238E27FC236}">
                  <a16:creationId xmlns:a16="http://schemas.microsoft.com/office/drawing/2014/main" id="{4927667D-6AB4-7659-F873-E9AE84BDC958}"/>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2">
              <a:extLst>
                <a:ext uri="{FF2B5EF4-FFF2-40B4-BE49-F238E27FC236}">
                  <a16:creationId xmlns:a16="http://schemas.microsoft.com/office/drawing/2014/main" id="{15A52EBE-9058-AA2C-491F-D69E79AC4846}"/>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3">
              <a:extLst>
                <a:ext uri="{FF2B5EF4-FFF2-40B4-BE49-F238E27FC236}">
                  <a16:creationId xmlns:a16="http://schemas.microsoft.com/office/drawing/2014/main" id="{AF6E5B20-22B8-E3F5-193E-C8512CF48A84}"/>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4">
              <a:extLst>
                <a:ext uri="{FF2B5EF4-FFF2-40B4-BE49-F238E27FC236}">
                  <a16:creationId xmlns:a16="http://schemas.microsoft.com/office/drawing/2014/main" id="{69D89835-83E7-DF00-1F58-C6A28C3AA5F0}"/>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5">
              <a:extLst>
                <a:ext uri="{FF2B5EF4-FFF2-40B4-BE49-F238E27FC236}">
                  <a16:creationId xmlns:a16="http://schemas.microsoft.com/office/drawing/2014/main" id="{69976C86-48FB-3F64-3B0A-18731A6C1D92}"/>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Oval 386">
              <a:extLst>
                <a:ext uri="{FF2B5EF4-FFF2-40B4-BE49-F238E27FC236}">
                  <a16:creationId xmlns:a16="http://schemas.microsoft.com/office/drawing/2014/main" id="{4D034D10-4E4E-9B01-6499-CCA0AA1DC2F8}"/>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87">
              <a:extLst>
                <a:ext uri="{FF2B5EF4-FFF2-40B4-BE49-F238E27FC236}">
                  <a16:creationId xmlns:a16="http://schemas.microsoft.com/office/drawing/2014/main" id="{373149DC-E807-CD50-10B8-F4B63DEC1C2E}"/>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88">
              <a:extLst>
                <a:ext uri="{FF2B5EF4-FFF2-40B4-BE49-F238E27FC236}">
                  <a16:creationId xmlns:a16="http://schemas.microsoft.com/office/drawing/2014/main" id="{6DD2F659-9202-5044-548D-9DB202C65BE0}"/>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Freeform 389">
              <a:extLst>
                <a:ext uri="{FF2B5EF4-FFF2-40B4-BE49-F238E27FC236}">
                  <a16:creationId xmlns:a16="http://schemas.microsoft.com/office/drawing/2014/main" id="{32707D56-C285-25B9-6508-710E1FF2A84C}"/>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Freeform 390">
              <a:extLst>
                <a:ext uri="{FF2B5EF4-FFF2-40B4-BE49-F238E27FC236}">
                  <a16:creationId xmlns:a16="http://schemas.microsoft.com/office/drawing/2014/main" id="{5FF25603-DDE5-18FF-0152-4DD1BFFA6AD2}"/>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91">
              <a:extLst>
                <a:ext uri="{FF2B5EF4-FFF2-40B4-BE49-F238E27FC236}">
                  <a16:creationId xmlns:a16="http://schemas.microsoft.com/office/drawing/2014/main" id="{1654BCE4-20A1-D7EF-5F57-611553FC21D5}"/>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92">
              <a:extLst>
                <a:ext uri="{FF2B5EF4-FFF2-40B4-BE49-F238E27FC236}">
                  <a16:creationId xmlns:a16="http://schemas.microsoft.com/office/drawing/2014/main" id="{46EEE2D4-710F-4BDF-F713-9AC91400ADFC}"/>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93">
              <a:extLst>
                <a:ext uri="{FF2B5EF4-FFF2-40B4-BE49-F238E27FC236}">
                  <a16:creationId xmlns:a16="http://schemas.microsoft.com/office/drawing/2014/main" id="{C9762D83-9D63-7A47-404F-7687BB10F685}"/>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94">
              <a:extLst>
                <a:ext uri="{FF2B5EF4-FFF2-40B4-BE49-F238E27FC236}">
                  <a16:creationId xmlns:a16="http://schemas.microsoft.com/office/drawing/2014/main" id="{737E4708-4A51-AF9F-A60F-1497BA21F0BF}"/>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95">
              <a:extLst>
                <a:ext uri="{FF2B5EF4-FFF2-40B4-BE49-F238E27FC236}">
                  <a16:creationId xmlns:a16="http://schemas.microsoft.com/office/drawing/2014/main" id="{A662349C-D00A-E749-A174-650B4D37DFAF}"/>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Oval 396">
              <a:extLst>
                <a:ext uri="{FF2B5EF4-FFF2-40B4-BE49-F238E27FC236}">
                  <a16:creationId xmlns:a16="http://schemas.microsoft.com/office/drawing/2014/main" id="{F9D3E6EF-8059-6904-CF84-E5984AD5479D}"/>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7">
              <a:extLst>
                <a:ext uri="{FF2B5EF4-FFF2-40B4-BE49-F238E27FC236}">
                  <a16:creationId xmlns:a16="http://schemas.microsoft.com/office/drawing/2014/main" id="{CB94C37E-93AC-9915-328C-88E0E0203B29}"/>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8">
              <a:extLst>
                <a:ext uri="{FF2B5EF4-FFF2-40B4-BE49-F238E27FC236}">
                  <a16:creationId xmlns:a16="http://schemas.microsoft.com/office/drawing/2014/main" id="{FB54E2FE-B87D-B063-5317-25D8658EEDFC}"/>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399">
              <a:extLst>
                <a:ext uri="{FF2B5EF4-FFF2-40B4-BE49-F238E27FC236}">
                  <a16:creationId xmlns:a16="http://schemas.microsoft.com/office/drawing/2014/main" id="{095001E1-19A3-7AF2-A3C2-C8CF4464A4F5}"/>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400">
              <a:extLst>
                <a:ext uri="{FF2B5EF4-FFF2-40B4-BE49-F238E27FC236}">
                  <a16:creationId xmlns:a16="http://schemas.microsoft.com/office/drawing/2014/main" id="{5395B8E9-2061-0FFE-F27A-F7D5F34077D3}"/>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1">
              <a:extLst>
                <a:ext uri="{FF2B5EF4-FFF2-40B4-BE49-F238E27FC236}">
                  <a16:creationId xmlns:a16="http://schemas.microsoft.com/office/drawing/2014/main" id="{883EBA2C-90C4-B9F4-CE3B-F03EC4F160F7}"/>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2">
              <a:extLst>
                <a:ext uri="{FF2B5EF4-FFF2-40B4-BE49-F238E27FC236}">
                  <a16:creationId xmlns:a16="http://schemas.microsoft.com/office/drawing/2014/main" id="{0A2DF833-8C37-B6B6-C978-0F06FB1D1799}"/>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3">
              <a:extLst>
                <a:ext uri="{FF2B5EF4-FFF2-40B4-BE49-F238E27FC236}">
                  <a16:creationId xmlns:a16="http://schemas.microsoft.com/office/drawing/2014/main" id="{28A41E75-72D1-124A-3AE5-0AAD6F4D3794}"/>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4">
              <a:extLst>
                <a:ext uri="{FF2B5EF4-FFF2-40B4-BE49-F238E27FC236}">
                  <a16:creationId xmlns:a16="http://schemas.microsoft.com/office/drawing/2014/main" id="{AA40AF50-21D7-7344-7F65-0A9F05492CF4}"/>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5">
              <a:extLst>
                <a:ext uri="{FF2B5EF4-FFF2-40B4-BE49-F238E27FC236}">
                  <a16:creationId xmlns:a16="http://schemas.microsoft.com/office/drawing/2014/main" id="{E64C220A-F24E-DF19-50F1-6D9A8BBD6281}"/>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315" name="Group 607">
              <a:extLst>
                <a:ext uri="{FF2B5EF4-FFF2-40B4-BE49-F238E27FC236}">
                  <a16:creationId xmlns:a16="http://schemas.microsoft.com/office/drawing/2014/main" id="{66101EDA-2B4D-7A12-25F5-BED86F8A8A77}"/>
                </a:ext>
              </a:extLst>
            </p:cNvPr>
            <p:cNvGrpSpPr>
              <a:grpSpLocks/>
            </p:cNvGrpSpPr>
            <p:nvPr/>
          </p:nvGrpSpPr>
          <p:grpSpPr bwMode="auto">
            <a:xfrm>
              <a:off x="5255952" y="468313"/>
              <a:ext cx="1408113" cy="1493838"/>
              <a:chOff x="3702" y="295"/>
              <a:chExt cx="887" cy="941"/>
            </a:xfrm>
            <a:grpFill/>
          </p:grpSpPr>
          <p:sp>
            <p:nvSpPr>
              <p:cNvPr id="327" name="Freeform 407">
                <a:extLst>
                  <a:ext uri="{FF2B5EF4-FFF2-40B4-BE49-F238E27FC236}">
                    <a16:creationId xmlns:a16="http://schemas.microsoft.com/office/drawing/2014/main" id="{2B18AC17-4030-E2F0-0E31-D5CC8CE79941}"/>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Freeform 408">
                <a:extLst>
                  <a:ext uri="{FF2B5EF4-FFF2-40B4-BE49-F238E27FC236}">
                    <a16:creationId xmlns:a16="http://schemas.microsoft.com/office/drawing/2014/main" id="{0D1117CE-E342-E2EA-2964-881E848C2558}"/>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Freeform 409">
                <a:extLst>
                  <a:ext uri="{FF2B5EF4-FFF2-40B4-BE49-F238E27FC236}">
                    <a16:creationId xmlns:a16="http://schemas.microsoft.com/office/drawing/2014/main" id="{819758A1-9053-DE91-AFCE-45F335B87EEB}"/>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10">
                <a:extLst>
                  <a:ext uri="{FF2B5EF4-FFF2-40B4-BE49-F238E27FC236}">
                    <a16:creationId xmlns:a16="http://schemas.microsoft.com/office/drawing/2014/main" id="{114F28EE-C08D-2174-15DF-E312BDD742B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11">
                <a:extLst>
                  <a:ext uri="{FF2B5EF4-FFF2-40B4-BE49-F238E27FC236}">
                    <a16:creationId xmlns:a16="http://schemas.microsoft.com/office/drawing/2014/main" id="{560D376F-BAF6-4DC4-0FFD-B19AAAF8CCA0}"/>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12">
                <a:extLst>
                  <a:ext uri="{FF2B5EF4-FFF2-40B4-BE49-F238E27FC236}">
                    <a16:creationId xmlns:a16="http://schemas.microsoft.com/office/drawing/2014/main" id="{D3EC1DEA-7137-3888-BCED-92635D949B92}"/>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13">
                <a:extLst>
                  <a:ext uri="{FF2B5EF4-FFF2-40B4-BE49-F238E27FC236}">
                    <a16:creationId xmlns:a16="http://schemas.microsoft.com/office/drawing/2014/main" id="{B11B1DF4-0E10-05C1-FBF9-03868755682C}"/>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14">
                <a:extLst>
                  <a:ext uri="{FF2B5EF4-FFF2-40B4-BE49-F238E27FC236}">
                    <a16:creationId xmlns:a16="http://schemas.microsoft.com/office/drawing/2014/main" id="{977D6735-B492-D981-2D48-134D5D3814A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15">
                <a:extLst>
                  <a:ext uri="{FF2B5EF4-FFF2-40B4-BE49-F238E27FC236}">
                    <a16:creationId xmlns:a16="http://schemas.microsoft.com/office/drawing/2014/main" id="{1AD69985-87B6-B15B-A712-D012A65B01F9}"/>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16">
                <a:extLst>
                  <a:ext uri="{FF2B5EF4-FFF2-40B4-BE49-F238E27FC236}">
                    <a16:creationId xmlns:a16="http://schemas.microsoft.com/office/drawing/2014/main" id="{26EAB175-834F-5AE1-8454-1A26CC24BE4B}"/>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Oval 417">
                <a:extLst>
                  <a:ext uri="{FF2B5EF4-FFF2-40B4-BE49-F238E27FC236}">
                    <a16:creationId xmlns:a16="http://schemas.microsoft.com/office/drawing/2014/main" id="{BC99C6F9-D6CD-1F29-6686-1FAF49D4D46C}"/>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18">
                <a:extLst>
                  <a:ext uri="{FF2B5EF4-FFF2-40B4-BE49-F238E27FC236}">
                    <a16:creationId xmlns:a16="http://schemas.microsoft.com/office/drawing/2014/main" id="{FAE218BE-F609-73E8-E469-90D0A0B55FAB}"/>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9">
                <a:extLst>
                  <a:ext uri="{FF2B5EF4-FFF2-40B4-BE49-F238E27FC236}">
                    <a16:creationId xmlns:a16="http://schemas.microsoft.com/office/drawing/2014/main" id="{093B30C2-7A15-9C6C-B8C5-3FBCF20C764B}"/>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20">
                <a:extLst>
                  <a:ext uri="{FF2B5EF4-FFF2-40B4-BE49-F238E27FC236}">
                    <a16:creationId xmlns:a16="http://schemas.microsoft.com/office/drawing/2014/main" id="{8286FD50-08CC-7B4C-86F7-7100950F6AF4}"/>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1">
                <a:extLst>
                  <a:ext uri="{FF2B5EF4-FFF2-40B4-BE49-F238E27FC236}">
                    <a16:creationId xmlns:a16="http://schemas.microsoft.com/office/drawing/2014/main" id="{650697E6-8F51-7DE6-F083-2DD694A4D397}"/>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2">
                <a:extLst>
                  <a:ext uri="{FF2B5EF4-FFF2-40B4-BE49-F238E27FC236}">
                    <a16:creationId xmlns:a16="http://schemas.microsoft.com/office/drawing/2014/main" id="{98356AFB-4C19-6840-A01A-7DD4EC9FBE6A}"/>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Oval 423">
                <a:extLst>
                  <a:ext uri="{FF2B5EF4-FFF2-40B4-BE49-F238E27FC236}">
                    <a16:creationId xmlns:a16="http://schemas.microsoft.com/office/drawing/2014/main" id="{839F656F-0F4E-E193-6A6D-0040943F6683}"/>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24">
                <a:extLst>
                  <a:ext uri="{FF2B5EF4-FFF2-40B4-BE49-F238E27FC236}">
                    <a16:creationId xmlns:a16="http://schemas.microsoft.com/office/drawing/2014/main" id="{A564E751-3819-9B1A-463F-5438D23CA6A8}"/>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5">
                <a:extLst>
                  <a:ext uri="{FF2B5EF4-FFF2-40B4-BE49-F238E27FC236}">
                    <a16:creationId xmlns:a16="http://schemas.microsoft.com/office/drawing/2014/main" id="{2C0F2E6E-DBC7-4CA6-01B1-E99B6E890B98}"/>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6">
                <a:extLst>
                  <a:ext uri="{FF2B5EF4-FFF2-40B4-BE49-F238E27FC236}">
                    <a16:creationId xmlns:a16="http://schemas.microsoft.com/office/drawing/2014/main" id="{3916FB70-CDC2-12B0-E4F9-6D2BC80C3A89}"/>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7">
                <a:extLst>
                  <a:ext uri="{FF2B5EF4-FFF2-40B4-BE49-F238E27FC236}">
                    <a16:creationId xmlns:a16="http://schemas.microsoft.com/office/drawing/2014/main" id="{9CC31611-98B5-8F71-BEB8-2FED66592CC4}"/>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28">
                <a:extLst>
                  <a:ext uri="{FF2B5EF4-FFF2-40B4-BE49-F238E27FC236}">
                    <a16:creationId xmlns:a16="http://schemas.microsoft.com/office/drawing/2014/main" id="{66AE8341-1C44-5262-829D-9EC120C1CCFB}"/>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29">
                <a:extLst>
                  <a:ext uri="{FF2B5EF4-FFF2-40B4-BE49-F238E27FC236}">
                    <a16:creationId xmlns:a16="http://schemas.microsoft.com/office/drawing/2014/main" id="{A8F720E2-A86A-B6AD-6E50-276EC0B2E3D7}"/>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30">
                <a:extLst>
                  <a:ext uri="{FF2B5EF4-FFF2-40B4-BE49-F238E27FC236}">
                    <a16:creationId xmlns:a16="http://schemas.microsoft.com/office/drawing/2014/main" id="{2B612463-0023-191B-0814-E9CEC773F1FA}"/>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Freeform 431">
                <a:extLst>
                  <a:ext uri="{FF2B5EF4-FFF2-40B4-BE49-F238E27FC236}">
                    <a16:creationId xmlns:a16="http://schemas.microsoft.com/office/drawing/2014/main" id="{417C6EA2-BC7A-B31C-3B95-3E0234C38A3C}"/>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432">
                <a:extLst>
                  <a:ext uri="{FF2B5EF4-FFF2-40B4-BE49-F238E27FC236}">
                    <a16:creationId xmlns:a16="http://schemas.microsoft.com/office/drawing/2014/main" id="{F4159A74-F97B-316F-6569-A18DF9217CC1}"/>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433">
                <a:extLst>
                  <a:ext uri="{FF2B5EF4-FFF2-40B4-BE49-F238E27FC236}">
                    <a16:creationId xmlns:a16="http://schemas.microsoft.com/office/drawing/2014/main" id="{C605838C-4C1F-95D1-4715-608395AE1253}"/>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434">
                <a:extLst>
                  <a:ext uri="{FF2B5EF4-FFF2-40B4-BE49-F238E27FC236}">
                    <a16:creationId xmlns:a16="http://schemas.microsoft.com/office/drawing/2014/main" id="{A9CE41E2-3ED1-A843-EF19-10EB0D530A3E}"/>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435">
                <a:extLst>
                  <a:ext uri="{FF2B5EF4-FFF2-40B4-BE49-F238E27FC236}">
                    <a16:creationId xmlns:a16="http://schemas.microsoft.com/office/drawing/2014/main" id="{684096E1-55D6-9357-5BF6-787FCF6AD014}"/>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436">
                <a:extLst>
                  <a:ext uri="{FF2B5EF4-FFF2-40B4-BE49-F238E27FC236}">
                    <a16:creationId xmlns:a16="http://schemas.microsoft.com/office/drawing/2014/main" id="{CDE1BE7E-4576-3B6E-E519-1E3F78825C70}"/>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437">
                <a:extLst>
                  <a:ext uri="{FF2B5EF4-FFF2-40B4-BE49-F238E27FC236}">
                    <a16:creationId xmlns:a16="http://schemas.microsoft.com/office/drawing/2014/main" id="{28467D30-2C0A-384C-503E-CF407F0BC261}"/>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438">
                <a:extLst>
                  <a:ext uri="{FF2B5EF4-FFF2-40B4-BE49-F238E27FC236}">
                    <a16:creationId xmlns:a16="http://schemas.microsoft.com/office/drawing/2014/main" id="{45DB775F-CF28-D13D-169B-AE25838086BB}"/>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9">
                <a:extLst>
                  <a:ext uri="{FF2B5EF4-FFF2-40B4-BE49-F238E27FC236}">
                    <a16:creationId xmlns:a16="http://schemas.microsoft.com/office/drawing/2014/main" id="{A475FB76-D4DE-8819-602B-9A674AA9419C}"/>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40">
                <a:extLst>
                  <a:ext uri="{FF2B5EF4-FFF2-40B4-BE49-F238E27FC236}">
                    <a16:creationId xmlns:a16="http://schemas.microsoft.com/office/drawing/2014/main" id="{DDEF1C71-B4F5-11D6-FAC3-C9F2C787DE1A}"/>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1">
                <a:extLst>
                  <a:ext uri="{FF2B5EF4-FFF2-40B4-BE49-F238E27FC236}">
                    <a16:creationId xmlns:a16="http://schemas.microsoft.com/office/drawing/2014/main" id="{B63060E2-A9EB-D2BC-41DE-AFF80D079265}"/>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2">
                <a:extLst>
                  <a:ext uri="{FF2B5EF4-FFF2-40B4-BE49-F238E27FC236}">
                    <a16:creationId xmlns:a16="http://schemas.microsoft.com/office/drawing/2014/main" id="{23A0D459-FDA3-507B-C2E9-F6725796ED75}"/>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Oval 443">
                <a:extLst>
                  <a:ext uri="{FF2B5EF4-FFF2-40B4-BE49-F238E27FC236}">
                    <a16:creationId xmlns:a16="http://schemas.microsoft.com/office/drawing/2014/main" id="{4BB65627-E64D-05E9-C9D7-8D383A9DFB52}"/>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4">
                <a:extLst>
                  <a:ext uri="{FF2B5EF4-FFF2-40B4-BE49-F238E27FC236}">
                    <a16:creationId xmlns:a16="http://schemas.microsoft.com/office/drawing/2014/main" id="{6FA31127-2FF7-F7BE-E5DB-453A7C61E2B6}"/>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445">
                <a:extLst>
                  <a:ext uri="{FF2B5EF4-FFF2-40B4-BE49-F238E27FC236}">
                    <a16:creationId xmlns:a16="http://schemas.microsoft.com/office/drawing/2014/main" id="{B207CB04-497D-E577-8859-63B60E8F8EA1}"/>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6">
                <a:extLst>
                  <a:ext uri="{FF2B5EF4-FFF2-40B4-BE49-F238E27FC236}">
                    <a16:creationId xmlns:a16="http://schemas.microsoft.com/office/drawing/2014/main" id="{E8193F9E-B182-B37F-0F51-79B74E5DB4C4}"/>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7">
                <a:extLst>
                  <a:ext uri="{FF2B5EF4-FFF2-40B4-BE49-F238E27FC236}">
                    <a16:creationId xmlns:a16="http://schemas.microsoft.com/office/drawing/2014/main" id="{A2151FDA-B2E9-E81A-F438-34EC35C48B80}"/>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448">
                <a:extLst>
                  <a:ext uri="{FF2B5EF4-FFF2-40B4-BE49-F238E27FC236}">
                    <a16:creationId xmlns:a16="http://schemas.microsoft.com/office/drawing/2014/main" id="{3A6557AC-79F2-34E1-4E36-136FEF6ACD8C}"/>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449">
                <a:extLst>
                  <a:ext uri="{FF2B5EF4-FFF2-40B4-BE49-F238E27FC236}">
                    <a16:creationId xmlns:a16="http://schemas.microsoft.com/office/drawing/2014/main" id="{1CF941CA-C563-83D9-C30A-25CF6F86FFFA}"/>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Freeform 450">
                <a:extLst>
                  <a:ext uri="{FF2B5EF4-FFF2-40B4-BE49-F238E27FC236}">
                    <a16:creationId xmlns:a16="http://schemas.microsoft.com/office/drawing/2014/main" id="{DE2FB115-140C-7191-BA78-4EC9B4705FD1}"/>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Freeform 451">
                <a:extLst>
                  <a:ext uri="{FF2B5EF4-FFF2-40B4-BE49-F238E27FC236}">
                    <a16:creationId xmlns:a16="http://schemas.microsoft.com/office/drawing/2014/main" id="{D061404A-7BC8-64FC-F0C0-C4BCAB9A1356}"/>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452">
                <a:extLst>
                  <a:ext uri="{FF2B5EF4-FFF2-40B4-BE49-F238E27FC236}">
                    <a16:creationId xmlns:a16="http://schemas.microsoft.com/office/drawing/2014/main" id="{279F2EA3-5DBB-7162-EB7E-52B87FD6DEFD}"/>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453">
                <a:extLst>
                  <a:ext uri="{FF2B5EF4-FFF2-40B4-BE49-F238E27FC236}">
                    <a16:creationId xmlns:a16="http://schemas.microsoft.com/office/drawing/2014/main" id="{4FDB6CE9-191B-F299-1D77-01918FFE767F}"/>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454">
                <a:extLst>
                  <a:ext uri="{FF2B5EF4-FFF2-40B4-BE49-F238E27FC236}">
                    <a16:creationId xmlns:a16="http://schemas.microsoft.com/office/drawing/2014/main" id="{2F557564-8086-C6F4-C255-45F80E469F8F}"/>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455">
                <a:extLst>
                  <a:ext uri="{FF2B5EF4-FFF2-40B4-BE49-F238E27FC236}">
                    <a16:creationId xmlns:a16="http://schemas.microsoft.com/office/drawing/2014/main" id="{5B89F337-F244-1FF0-ECD4-B3375E64A5EB}"/>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456">
                <a:extLst>
                  <a:ext uri="{FF2B5EF4-FFF2-40B4-BE49-F238E27FC236}">
                    <a16:creationId xmlns:a16="http://schemas.microsoft.com/office/drawing/2014/main" id="{D5C385E3-82E7-31EB-009B-1DBC5D813174}"/>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457">
                <a:extLst>
                  <a:ext uri="{FF2B5EF4-FFF2-40B4-BE49-F238E27FC236}">
                    <a16:creationId xmlns:a16="http://schemas.microsoft.com/office/drawing/2014/main" id="{3A49982F-123F-5EE9-0484-4C2C9F6516E9}"/>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458">
                <a:extLst>
                  <a:ext uri="{FF2B5EF4-FFF2-40B4-BE49-F238E27FC236}">
                    <a16:creationId xmlns:a16="http://schemas.microsoft.com/office/drawing/2014/main" id="{CBA214B5-1EEE-E396-F393-7CB309A02390}"/>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9">
                <a:extLst>
                  <a:ext uri="{FF2B5EF4-FFF2-40B4-BE49-F238E27FC236}">
                    <a16:creationId xmlns:a16="http://schemas.microsoft.com/office/drawing/2014/main" id="{602E546A-FDC3-D3F2-7E25-7979BF2FD190}"/>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60">
                <a:extLst>
                  <a:ext uri="{FF2B5EF4-FFF2-40B4-BE49-F238E27FC236}">
                    <a16:creationId xmlns:a16="http://schemas.microsoft.com/office/drawing/2014/main" id="{66EEF6ED-5854-E46E-DF58-54C79AA74C7C}"/>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1">
                <a:extLst>
                  <a:ext uri="{FF2B5EF4-FFF2-40B4-BE49-F238E27FC236}">
                    <a16:creationId xmlns:a16="http://schemas.microsoft.com/office/drawing/2014/main" id="{62871D53-CF4F-1166-2816-FABDEA57CF1A}"/>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2">
                <a:extLst>
                  <a:ext uri="{FF2B5EF4-FFF2-40B4-BE49-F238E27FC236}">
                    <a16:creationId xmlns:a16="http://schemas.microsoft.com/office/drawing/2014/main" id="{D04227D3-BB6A-B920-2A27-0D8498BA5A0F}"/>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3">
                <a:extLst>
                  <a:ext uri="{FF2B5EF4-FFF2-40B4-BE49-F238E27FC236}">
                    <a16:creationId xmlns:a16="http://schemas.microsoft.com/office/drawing/2014/main" id="{D98D9E2E-B9AC-F5C4-947F-82B9AF1EBB16}"/>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4">
                <a:extLst>
                  <a:ext uri="{FF2B5EF4-FFF2-40B4-BE49-F238E27FC236}">
                    <a16:creationId xmlns:a16="http://schemas.microsoft.com/office/drawing/2014/main" id="{F857F91F-4229-E2A0-CCDD-3EF129E0729D}"/>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5">
                <a:extLst>
                  <a:ext uri="{FF2B5EF4-FFF2-40B4-BE49-F238E27FC236}">
                    <a16:creationId xmlns:a16="http://schemas.microsoft.com/office/drawing/2014/main" id="{70AA8813-F20B-C182-474D-9266966A9155}"/>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6">
                <a:extLst>
                  <a:ext uri="{FF2B5EF4-FFF2-40B4-BE49-F238E27FC236}">
                    <a16:creationId xmlns:a16="http://schemas.microsoft.com/office/drawing/2014/main" id="{05850127-F6DE-4770-049B-2FE8AA66798F}"/>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7">
                <a:extLst>
                  <a:ext uri="{FF2B5EF4-FFF2-40B4-BE49-F238E27FC236}">
                    <a16:creationId xmlns:a16="http://schemas.microsoft.com/office/drawing/2014/main" id="{A0C85A94-21E5-D64A-638F-6C651C9845E5}"/>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468">
                <a:extLst>
                  <a:ext uri="{FF2B5EF4-FFF2-40B4-BE49-F238E27FC236}">
                    <a16:creationId xmlns:a16="http://schemas.microsoft.com/office/drawing/2014/main" id="{4D13F9BC-AC85-D9F8-4981-22CAB35E3F00}"/>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469">
                <a:extLst>
                  <a:ext uri="{FF2B5EF4-FFF2-40B4-BE49-F238E27FC236}">
                    <a16:creationId xmlns:a16="http://schemas.microsoft.com/office/drawing/2014/main" id="{F8904FFF-E950-63C0-2E7A-CD8791A02375}"/>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470">
                <a:extLst>
                  <a:ext uri="{FF2B5EF4-FFF2-40B4-BE49-F238E27FC236}">
                    <a16:creationId xmlns:a16="http://schemas.microsoft.com/office/drawing/2014/main" id="{D2524CE2-22BA-C3C8-D4E0-F5AE1C25DA8E}"/>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471">
                <a:extLst>
                  <a:ext uri="{FF2B5EF4-FFF2-40B4-BE49-F238E27FC236}">
                    <a16:creationId xmlns:a16="http://schemas.microsoft.com/office/drawing/2014/main" id="{AB0346A1-8C21-7899-83CA-96EFEF006E1B}"/>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Oval 472">
                <a:extLst>
                  <a:ext uri="{FF2B5EF4-FFF2-40B4-BE49-F238E27FC236}">
                    <a16:creationId xmlns:a16="http://schemas.microsoft.com/office/drawing/2014/main" id="{6F876700-B106-6514-10CE-72C33F35A882}"/>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473">
                <a:extLst>
                  <a:ext uri="{FF2B5EF4-FFF2-40B4-BE49-F238E27FC236}">
                    <a16:creationId xmlns:a16="http://schemas.microsoft.com/office/drawing/2014/main" id="{0BBD8DC7-40F7-A0B3-6D03-9D568F3926C9}"/>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474">
                <a:extLst>
                  <a:ext uri="{FF2B5EF4-FFF2-40B4-BE49-F238E27FC236}">
                    <a16:creationId xmlns:a16="http://schemas.microsoft.com/office/drawing/2014/main" id="{1EC98D95-9179-7DA6-8B0B-17D1B75AA0EC}"/>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475">
                <a:extLst>
                  <a:ext uri="{FF2B5EF4-FFF2-40B4-BE49-F238E27FC236}">
                    <a16:creationId xmlns:a16="http://schemas.microsoft.com/office/drawing/2014/main" id="{BA3EA9A0-01E7-7654-3662-EC8475E8FDE7}"/>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476">
                <a:extLst>
                  <a:ext uri="{FF2B5EF4-FFF2-40B4-BE49-F238E27FC236}">
                    <a16:creationId xmlns:a16="http://schemas.microsoft.com/office/drawing/2014/main" id="{AA4F34CD-0920-96A2-D2AA-B3F2CC663F61}"/>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477">
                <a:extLst>
                  <a:ext uri="{FF2B5EF4-FFF2-40B4-BE49-F238E27FC236}">
                    <a16:creationId xmlns:a16="http://schemas.microsoft.com/office/drawing/2014/main" id="{8D2CE264-7B6D-8D28-2EFC-6E2C632BCBA2}"/>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478">
                <a:extLst>
                  <a:ext uri="{FF2B5EF4-FFF2-40B4-BE49-F238E27FC236}">
                    <a16:creationId xmlns:a16="http://schemas.microsoft.com/office/drawing/2014/main" id="{FA9177D9-D74A-8454-A91E-D74ACE30A9D9}"/>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9">
                <a:extLst>
                  <a:ext uri="{FF2B5EF4-FFF2-40B4-BE49-F238E27FC236}">
                    <a16:creationId xmlns:a16="http://schemas.microsoft.com/office/drawing/2014/main" id="{19F1F583-D938-11A2-5378-1FBA22218EEA}"/>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80">
                <a:extLst>
                  <a:ext uri="{FF2B5EF4-FFF2-40B4-BE49-F238E27FC236}">
                    <a16:creationId xmlns:a16="http://schemas.microsoft.com/office/drawing/2014/main" id="{26128670-C095-F820-BE6E-5E262774EE1D}"/>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1">
                <a:extLst>
                  <a:ext uri="{FF2B5EF4-FFF2-40B4-BE49-F238E27FC236}">
                    <a16:creationId xmlns:a16="http://schemas.microsoft.com/office/drawing/2014/main" id="{5774C883-3BE4-B72C-7B41-54C7409DEB23}"/>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2">
                <a:extLst>
                  <a:ext uri="{FF2B5EF4-FFF2-40B4-BE49-F238E27FC236}">
                    <a16:creationId xmlns:a16="http://schemas.microsoft.com/office/drawing/2014/main" id="{5DCE5F06-8019-0BDC-ACF8-4ACC6C3560AD}"/>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3">
                <a:extLst>
                  <a:ext uri="{FF2B5EF4-FFF2-40B4-BE49-F238E27FC236}">
                    <a16:creationId xmlns:a16="http://schemas.microsoft.com/office/drawing/2014/main" id="{DBF4AA42-888A-52A4-CC1C-E7FF04F8F680}"/>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4">
                <a:extLst>
                  <a:ext uri="{FF2B5EF4-FFF2-40B4-BE49-F238E27FC236}">
                    <a16:creationId xmlns:a16="http://schemas.microsoft.com/office/drawing/2014/main" id="{D7C5EB79-5C6F-B9CD-EDE6-960C45963734}"/>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5">
                <a:extLst>
                  <a:ext uri="{FF2B5EF4-FFF2-40B4-BE49-F238E27FC236}">
                    <a16:creationId xmlns:a16="http://schemas.microsoft.com/office/drawing/2014/main" id="{8410D205-644D-8191-0ED6-D56CBA15A192}"/>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Oval 486">
                <a:extLst>
                  <a:ext uri="{FF2B5EF4-FFF2-40B4-BE49-F238E27FC236}">
                    <a16:creationId xmlns:a16="http://schemas.microsoft.com/office/drawing/2014/main" id="{D749628A-13F3-8477-F63B-74C9EE607830}"/>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487">
                <a:extLst>
                  <a:ext uri="{FF2B5EF4-FFF2-40B4-BE49-F238E27FC236}">
                    <a16:creationId xmlns:a16="http://schemas.microsoft.com/office/drawing/2014/main" id="{C74116B1-E314-BE74-931E-BB3D2AEE3ED4}"/>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488">
                <a:extLst>
                  <a:ext uri="{FF2B5EF4-FFF2-40B4-BE49-F238E27FC236}">
                    <a16:creationId xmlns:a16="http://schemas.microsoft.com/office/drawing/2014/main" id="{84F5CBDE-E2CA-57D1-34FE-B22DC1A56CB9}"/>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489">
                <a:extLst>
                  <a:ext uri="{FF2B5EF4-FFF2-40B4-BE49-F238E27FC236}">
                    <a16:creationId xmlns:a16="http://schemas.microsoft.com/office/drawing/2014/main" id="{1D471FE6-75F6-435D-D8A6-0A8DD457861C}"/>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Freeform 490">
                <a:extLst>
                  <a:ext uri="{FF2B5EF4-FFF2-40B4-BE49-F238E27FC236}">
                    <a16:creationId xmlns:a16="http://schemas.microsoft.com/office/drawing/2014/main" id="{B8FBA017-F80C-D22C-5374-CF073734EBD0}"/>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Freeform 491">
                <a:extLst>
                  <a:ext uri="{FF2B5EF4-FFF2-40B4-BE49-F238E27FC236}">
                    <a16:creationId xmlns:a16="http://schemas.microsoft.com/office/drawing/2014/main" id="{D4B44E9D-7E2B-1B50-3D9F-CEA39205A72B}"/>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Oval 492">
                <a:extLst>
                  <a:ext uri="{FF2B5EF4-FFF2-40B4-BE49-F238E27FC236}">
                    <a16:creationId xmlns:a16="http://schemas.microsoft.com/office/drawing/2014/main" id="{F10EDD9B-4A70-A12D-3AA5-C376149D0A1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493">
                <a:extLst>
                  <a:ext uri="{FF2B5EF4-FFF2-40B4-BE49-F238E27FC236}">
                    <a16:creationId xmlns:a16="http://schemas.microsoft.com/office/drawing/2014/main" id="{9D3BA6AA-44BF-B7E1-F9C2-D27E40F562E1}"/>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494">
                <a:extLst>
                  <a:ext uri="{FF2B5EF4-FFF2-40B4-BE49-F238E27FC236}">
                    <a16:creationId xmlns:a16="http://schemas.microsoft.com/office/drawing/2014/main" id="{0BAACFBE-DCF6-FB14-E558-AAEFFB503FE1}"/>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495">
                <a:extLst>
                  <a:ext uri="{FF2B5EF4-FFF2-40B4-BE49-F238E27FC236}">
                    <a16:creationId xmlns:a16="http://schemas.microsoft.com/office/drawing/2014/main" id="{3ED3E9F7-4A40-95CD-E2AD-AF3E721199C6}"/>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496">
                <a:extLst>
                  <a:ext uri="{FF2B5EF4-FFF2-40B4-BE49-F238E27FC236}">
                    <a16:creationId xmlns:a16="http://schemas.microsoft.com/office/drawing/2014/main" id="{FDC8B4D4-A094-80F0-BCDF-E93FCD372282}"/>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497">
                <a:extLst>
                  <a:ext uri="{FF2B5EF4-FFF2-40B4-BE49-F238E27FC236}">
                    <a16:creationId xmlns:a16="http://schemas.microsoft.com/office/drawing/2014/main" id="{543A3671-1111-1304-AA64-038D9C3C4D4B}"/>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Oval 498">
                <a:extLst>
                  <a:ext uri="{FF2B5EF4-FFF2-40B4-BE49-F238E27FC236}">
                    <a16:creationId xmlns:a16="http://schemas.microsoft.com/office/drawing/2014/main" id="{BEF11CEA-7B13-6AC9-D850-A76BB219481B}"/>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9">
                <a:extLst>
                  <a:ext uri="{FF2B5EF4-FFF2-40B4-BE49-F238E27FC236}">
                    <a16:creationId xmlns:a16="http://schemas.microsoft.com/office/drawing/2014/main" id="{C5450B7C-9A9F-79A2-BE19-144517ECA6AC}"/>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Freeform 500">
                <a:extLst>
                  <a:ext uri="{FF2B5EF4-FFF2-40B4-BE49-F238E27FC236}">
                    <a16:creationId xmlns:a16="http://schemas.microsoft.com/office/drawing/2014/main" id="{6AAC0C75-64C8-8FD0-A901-D820D0741C67}"/>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1">
                <a:extLst>
                  <a:ext uri="{FF2B5EF4-FFF2-40B4-BE49-F238E27FC236}">
                    <a16:creationId xmlns:a16="http://schemas.microsoft.com/office/drawing/2014/main" id="{93C8B8B0-51BF-209E-6CE6-026090EB317D}"/>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2">
                <a:extLst>
                  <a:ext uri="{FF2B5EF4-FFF2-40B4-BE49-F238E27FC236}">
                    <a16:creationId xmlns:a16="http://schemas.microsoft.com/office/drawing/2014/main" id="{04C8D8AF-4E93-F35C-6CA0-11D06041B4FA}"/>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3">
                <a:extLst>
                  <a:ext uri="{FF2B5EF4-FFF2-40B4-BE49-F238E27FC236}">
                    <a16:creationId xmlns:a16="http://schemas.microsoft.com/office/drawing/2014/main" id="{4940E601-9F2D-7CFA-04F0-CBF71A3A8529}"/>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4">
                <a:extLst>
                  <a:ext uri="{FF2B5EF4-FFF2-40B4-BE49-F238E27FC236}">
                    <a16:creationId xmlns:a16="http://schemas.microsoft.com/office/drawing/2014/main" id="{EA6FA4C7-DC8E-07CC-5BB3-298E2043FE3A}"/>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5">
                <a:extLst>
                  <a:ext uri="{FF2B5EF4-FFF2-40B4-BE49-F238E27FC236}">
                    <a16:creationId xmlns:a16="http://schemas.microsoft.com/office/drawing/2014/main" id="{CFDC2240-2519-37C0-45F0-E816269146B4}"/>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6">
                <a:extLst>
                  <a:ext uri="{FF2B5EF4-FFF2-40B4-BE49-F238E27FC236}">
                    <a16:creationId xmlns:a16="http://schemas.microsoft.com/office/drawing/2014/main" id="{943FA415-0229-A962-761D-04F1E2D966FB}"/>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7">
                <a:extLst>
                  <a:ext uri="{FF2B5EF4-FFF2-40B4-BE49-F238E27FC236}">
                    <a16:creationId xmlns:a16="http://schemas.microsoft.com/office/drawing/2014/main" id="{401B8FC2-2A66-C9C7-95E8-B18C9D49216B}"/>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508">
                <a:extLst>
                  <a:ext uri="{FF2B5EF4-FFF2-40B4-BE49-F238E27FC236}">
                    <a16:creationId xmlns:a16="http://schemas.microsoft.com/office/drawing/2014/main" id="{60A6CB79-4467-2CFF-3E99-ADFFA91E1786}"/>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509">
                <a:extLst>
                  <a:ext uri="{FF2B5EF4-FFF2-40B4-BE49-F238E27FC236}">
                    <a16:creationId xmlns:a16="http://schemas.microsoft.com/office/drawing/2014/main" id="{21F4B6DC-CBD7-D6CE-A640-4227BCCEE692}"/>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510">
                <a:extLst>
                  <a:ext uri="{FF2B5EF4-FFF2-40B4-BE49-F238E27FC236}">
                    <a16:creationId xmlns:a16="http://schemas.microsoft.com/office/drawing/2014/main" id="{CE45FDB0-74B5-DE9C-5BEA-48FBBCFA8599}"/>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Freeform 511">
                <a:extLst>
                  <a:ext uri="{FF2B5EF4-FFF2-40B4-BE49-F238E27FC236}">
                    <a16:creationId xmlns:a16="http://schemas.microsoft.com/office/drawing/2014/main" id="{11219ABA-061D-C16C-A2C8-7330833CCEA9}"/>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512">
                <a:extLst>
                  <a:ext uri="{FF2B5EF4-FFF2-40B4-BE49-F238E27FC236}">
                    <a16:creationId xmlns:a16="http://schemas.microsoft.com/office/drawing/2014/main" id="{07FB941C-4EE7-F975-4C5D-06AB2C068E63}"/>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513">
                <a:extLst>
                  <a:ext uri="{FF2B5EF4-FFF2-40B4-BE49-F238E27FC236}">
                    <a16:creationId xmlns:a16="http://schemas.microsoft.com/office/drawing/2014/main" id="{42EB6598-972B-D124-BB2A-6726402F6E7B}"/>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Oval 514">
                <a:extLst>
                  <a:ext uri="{FF2B5EF4-FFF2-40B4-BE49-F238E27FC236}">
                    <a16:creationId xmlns:a16="http://schemas.microsoft.com/office/drawing/2014/main" id="{34298BD5-4ADA-4808-AB2F-97DE20604DB5}"/>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Oval 515">
                <a:extLst>
                  <a:ext uri="{FF2B5EF4-FFF2-40B4-BE49-F238E27FC236}">
                    <a16:creationId xmlns:a16="http://schemas.microsoft.com/office/drawing/2014/main" id="{88BB6F0F-EC7B-1EA2-E0B5-3DD1BDBC3F89}"/>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516">
                <a:extLst>
                  <a:ext uri="{FF2B5EF4-FFF2-40B4-BE49-F238E27FC236}">
                    <a16:creationId xmlns:a16="http://schemas.microsoft.com/office/drawing/2014/main" id="{DEF42FAE-E9DB-81B7-A73E-91F0579CD332}"/>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517">
                <a:extLst>
                  <a:ext uri="{FF2B5EF4-FFF2-40B4-BE49-F238E27FC236}">
                    <a16:creationId xmlns:a16="http://schemas.microsoft.com/office/drawing/2014/main" id="{38E0EF75-0CD8-2477-A7D7-244FC0C27837}"/>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Oval 518">
                <a:extLst>
                  <a:ext uri="{FF2B5EF4-FFF2-40B4-BE49-F238E27FC236}">
                    <a16:creationId xmlns:a16="http://schemas.microsoft.com/office/drawing/2014/main" id="{A8157DB4-4CD8-6351-0044-592460172319}"/>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519">
                <a:extLst>
                  <a:ext uri="{FF2B5EF4-FFF2-40B4-BE49-F238E27FC236}">
                    <a16:creationId xmlns:a16="http://schemas.microsoft.com/office/drawing/2014/main" id="{1749D774-2D5F-CC90-2E61-DA0CDE4F229A}"/>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20">
                <a:extLst>
                  <a:ext uri="{FF2B5EF4-FFF2-40B4-BE49-F238E27FC236}">
                    <a16:creationId xmlns:a16="http://schemas.microsoft.com/office/drawing/2014/main" id="{B9D2B031-CCCD-8566-F090-002BE42EB7A7}"/>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1">
                <a:extLst>
                  <a:ext uri="{FF2B5EF4-FFF2-40B4-BE49-F238E27FC236}">
                    <a16:creationId xmlns:a16="http://schemas.microsoft.com/office/drawing/2014/main" id="{24D515AD-598C-24AD-2D22-880818B9F1CA}"/>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2">
                <a:extLst>
                  <a:ext uri="{FF2B5EF4-FFF2-40B4-BE49-F238E27FC236}">
                    <a16:creationId xmlns:a16="http://schemas.microsoft.com/office/drawing/2014/main" id="{00DC32DE-BC85-9379-8AAA-779559DE44C5}"/>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3">
                <a:extLst>
                  <a:ext uri="{FF2B5EF4-FFF2-40B4-BE49-F238E27FC236}">
                    <a16:creationId xmlns:a16="http://schemas.microsoft.com/office/drawing/2014/main" id="{8661BAFC-C69D-E310-D80C-BD30B2E4C1BD}"/>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4">
                <a:extLst>
                  <a:ext uri="{FF2B5EF4-FFF2-40B4-BE49-F238E27FC236}">
                    <a16:creationId xmlns:a16="http://schemas.microsoft.com/office/drawing/2014/main" id="{61F19817-4997-500B-F0C0-0B5BB522B3CD}"/>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5">
                <a:extLst>
                  <a:ext uri="{FF2B5EF4-FFF2-40B4-BE49-F238E27FC236}">
                    <a16:creationId xmlns:a16="http://schemas.microsoft.com/office/drawing/2014/main" id="{B9221ED8-57C3-F901-1F1C-02F68008676C}"/>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6">
                <a:extLst>
                  <a:ext uri="{FF2B5EF4-FFF2-40B4-BE49-F238E27FC236}">
                    <a16:creationId xmlns:a16="http://schemas.microsoft.com/office/drawing/2014/main" id="{95ED4455-58BA-FB82-6332-BFF7A8DA60C9}"/>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7">
                <a:extLst>
                  <a:ext uri="{FF2B5EF4-FFF2-40B4-BE49-F238E27FC236}">
                    <a16:creationId xmlns:a16="http://schemas.microsoft.com/office/drawing/2014/main" id="{220F4EDB-99DE-2AAF-4AFC-BEB655951884}"/>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528">
                <a:extLst>
                  <a:ext uri="{FF2B5EF4-FFF2-40B4-BE49-F238E27FC236}">
                    <a16:creationId xmlns:a16="http://schemas.microsoft.com/office/drawing/2014/main" id="{56797550-33FD-4928-01E7-C9415CFF8EDB}"/>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529">
                <a:extLst>
                  <a:ext uri="{FF2B5EF4-FFF2-40B4-BE49-F238E27FC236}">
                    <a16:creationId xmlns:a16="http://schemas.microsoft.com/office/drawing/2014/main" id="{27E6D6C9-C580-A562-4656-C9252B57AC7D}"/>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530">
                <a:extLst>
                  <a:ext uri="{FF2B5EF4-FFF2-40B4-BE49-F238E27FC236}">
                    <a16:creationId xmlns:a16="http://schemas.microsoft.com/office/drawing/2014/main" id="{128E4638-FD9F-7DB3-52B3-5D74700E885D}"/>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531">
                <a:extLst>
                  <a:ext uri="{FF2B5EF4-FFF2-40B4-BE49-F238E27FC236}">
                    <a16:creationId xmlns:a16="http://schemas.microsoft.com/office/drawing/2014/main" id="{7FC5CAB3-148D-0409-8750-297656B47507}"/>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532">
                <a:extLst>
                  <a:ext uri="{FF2B5EF4-FFF2-40B4-BE49-F238E27FC236}">
                    <a16:creationId xmlns:a16="http://schemas.microsoft.com/office/drawing/2014/main" id="{C48BB0E8-8892-A180-2C51-C5FA8F92D95B}"/>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533">
                <a:extLst>
                  <a:ext uri="{FF2B5EF4-FFF2-40B4-BE49-F238E27FC236}">
                    <a16:creationId xmlns:a16="http://schemas.microsoft.com/office/drawing/2014/main" id="{A174CE65-F604-ED3E-243F-B67E607A0AF1}"/>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Oval 534">
                <a:extLst>
                  <a:ext uri="{FF2B5EF4-FFF2-40B4-BE49-F238E27FC236}">
                    <a16:creationId xmlns:a16="http://schemas.microsoft.com/office/drawing/2014/main" id="{D3FD18F5-227C-D057-5191-B31560FF0CAB}"/>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Oval 535">
                <a:extLst>
                  <a:ext uri="{FF2B5EF4-FFF2-40B4-BE49-F238E27FC236}">
                    <a16:creationId xmlns:a16="http://schemas.microsoft.com/office/drawing/2014/main" id="{AE9F8709-2F57-5C22-B4A9-BAEDAC1C309A}"/>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536">
                <a:extLst>
                  <a:ext uri="{FF2B5EF4-FFF2-40B4-BE49-F238E27FC236}">
                    <a16:creationId xmlns:a16="http://schemas.microsoft.com/office/drawing/2014/main" id="{79B44C10-8052-2648-2BFC-B38E23713364}"/>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537">
                <a:extLst>
                  <a:ext uri="{FF2B5EF4-FFF2-40B4-BE49-F238E27FC236}">
                    <a16:creationId xmlns:a16="http://schemas.microsoft.com/office/drawing/2014/main" id="{AAC9B79E-D650-5A92-EFD5-691A9458E90E}"/>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538">
                <a:extLst>
                  <a:ext uri="{FF2B5EF4-FFF2-40B4-BE49-F238E27FC236}">
                    <a16:creationId xmlns:a16="http://schemas.microsoft.com/office/drawing/2014/main" id="{2340247A-1AB4-82D8-02BD-5B1D084A861A}"/>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9">
                <a:extLst>
                  <a:ext uri="{FF2B5EF4-FFF2-40B4-BE49-F238E27FC236}">
                    <a16:creationId xmlns:a16="http://schemas.microsoft.com/office/drawing/2014/main" id="{209B6BA8-D6C2-38CB-23DB-6B5FE2F7257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Oval 540">
                <a:extLst>
                  <a:ext uri="{FF2B5EF4-FFF2-40B4-BE49-F238E27FC236}">
                    <a16:creationId xmlns:a16="http://schemas.microsoft.com/office/drawing/2014/main" id="{9E4A748B-FEBB-D809-998F-E44E6053660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1">
                <a:extLst>
                  <a:ext uri="{FF2B5EF4-FFF2-40B4-BE49-F238E27FC236}">
                    <a16:creationId xmlns:a16="http://schemas.microsoft.com/office/drawing/2014/main" id="{194EE8FE-26AC-CAAA-C398-DF459CDDC2CD}"/>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Freeform 542">
                <a:extLst>
                  <a:ext uri="{FF2B5EF4-FFF2-40B4-BE49-F238E27FC236}">
                    <a16:creationId xmlns:a16="http://schemas.microsoft.com/office/drawing/2014/main" id="{4BB40038-354F-DD98-87E3-C1FBD600054B}"/>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3">
                <a:extLst>
                  <a:ext uri="{FF2B5EF4-FFF2-40B4-BE49-F238E27FC236}">
                    <a16:creationId xmlns:a16="http://schemas.microsoft.com/office/drawing/2014/main" id="{F401A7C7-1705-29D2-16F0-0AFEAE1929D4}"/>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4">
                <a:extLst>
                  <a:ext uri="{FF2B5EF4-FFF2-40B4-BE49-F238E27FC236}">
                    <a16:creationId xmlns:a16="http://schemas.microsoft.com/office/drawing/2014/main" id="{0A33CFB1-153A-280B-72F3-B76D1A2CEAF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5">
                <a:extLst>
                  <a:ext uri="{FF2B5EF4-FFF2-40B4-BE49-F238E27FC236}">
                    <a16:creationId xmlns:a16="http://schemas.microsoft.com/office/drawing/2014/main" id="{1C206DFA-5775-2986-6E21-48042B8A3237}"/>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6">
                <a:extLst>
                  <a:ext uri="{FF2B5EF4-FFF2-40B4-BE49-F238E27FC236}">
                    <a16:creationId xmlns:a16="http://schemas.microsoft.com/office/drawing/2014/main" id="{85EFB433-1257-C117-A5B3-C54E4C0E7C75}"/>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Oval 547">
                <a:extLst>
                  <a:ext uri="{FF2B5EF4-FFF2-40B4-BE49-F238E27FC236}">
                    <a16:creationId xmlns:a16="http://schemas.microsoft.com/office/drawing/2014/main" id="{FFB5AA1A-556B-C76C-9C57-F845A45CE880}"/>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48">
                <a:extLst>
                  <a:ext uri="{FF2B5EF4-FFF2-40B4-BE49-F238E27FC236}">
                    <a16:creationId xmlns:a16="http://schemas.microsoft.com/office/drawing/2014/main" id="{040BD4B8-91E1-9733-1560-3DF2D87674E4}"/>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49">
                <a:extLst>
                  <a:ext uri="{FF2B5EF4-FFF2-40B4-BE49-F238E27FC236}">
                    <a16:creationId xmlns:a16="http://schemas.microsoft.com/office/drawing/2014/main" id="{499FF074-2B57-773E-6874-AF7A75305FE7}"/>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50">
                <a:extLst>
                  <a:ext uri="{FF2B5EF4-FFF2-40B4-BE49-F238E27FC236}">
                    <a16:creationId xmlns:a16="http://schemas.microsoft.com/office/drawing/2014/main" id="{35F03C54-EBC4-12D5-B2B7-EA055B23DDFD}"/>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Freeform 551">
                <a:extLst>
                  <a:ext uri="{FF2B5EF4-FFF2-40B4-BE49-F238E27FC236}">
                    <a16:creationId xmlns:a16="http://schemas.microsoft.com/office/drawing/2014/main" id="{C61D5745-23FA-2D74-77D7-BA0D43305941}"/>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52">
                <a:extLst>
                  <a:ext uri="{FF2B5EF4-FFF2-40B4-BE49-F238E27FC236}">
                    <a16:creationId xmlns:a16="http://schemas.microsoft.com/office/drawing/2014/main" id="{2F9D48E7-AD77-CEE9-ACB2-9645C4011B06}"/>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53">
                <a:extLst>
                  <a:ext uri="{FF2B5EF4-FFF2-40B4-BE49-F238E27FC236}">
                    <a16:creationId xmlns:a16="http://schemas.microsoft.com/office/drawing/2014/main" id="{49B32B13-91F7-97CD-393E-64C868A5549B}"/>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54">
                <a:extLst>
                  <a:ext uri="{FF2B5EF4-FFF2-40B4-BE49-F238E27FC236}">
                    <a16:creationId xmlns:a16="http://schemas.microsoft.com/office/drawing/2014/main" id="{E0755AE0-97F3-4A31-FA93-438A7EF60DA2}"/>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55">
                <a:extLst>
                  <a:ext uri="{FF2B5EF4-FFF2-40B4-BE49-F238E27FC236}">
                    <a16:creationId xmlns:a16="http://schemas.microsoft.com/office/drawing/2014/main" id="{8E8FB318-5D0C-7167-1E43-8425E7FB303C}"/>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56">
                <a:extLst>
                  <a:ext uri="{FF2B5EF4-FFF2-40B4-BE49-F238E27FC236}">
                    <a16:creationId xmlns:a16="http://schemas.microsoft.com/office/drawing/2014/main" id="{13833152-5A0F-9D29-C2B0-1065786AA923}"/>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Oval 557">
                <a:extLst>
                  <a:ext uri="{FF2B5EF4-FFF2-40B4-BE49-F238E27FC236}">
                    <a16:creationId xmlns:a16="http://schemas.microsoft.com/office/drawing/2014/main" id="{EE9FAD5D-CCAB-DF22-850F-F4360F34EF48}"/>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58">
                <a:extLst>
                  <a:ext uri="{FF2B5EF4-FFF2-40B4-BE49-F238E27FC236}">
                    <a16:creationId xmlns:a16="http://schemas.microsoft.com/office/drawing/2014/main" id="{B10A47BC-A568-28E6-77BC-51301F6A429F}"/>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9">
                <a:extLst>
                  <a:ext uri="{FF2B5EF4-FFF2-40B4-BE49-F238E27FC236}">
                    <a16:creationId xmlns:a16="http://schemas.microsoft.com/office/drawing/2014/main" id="{C90979E0-4DF3-3D04-5285-6FE12969F168}"/>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Oval 560">
                <a:extLst>
                  <a:ext uri="{FF2B5EF4-FFF2-40B4-BE49-F238E27FC236}">
                    <a16:creationId xmlns:a16="http://schemas.microsoft.com/office/drawing/2014/main" id="{10960D58-A33B-1A7A-D7E1-FD1C516AA8A4}"/>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1">
                <a:extLst>
                  <a:ext uri="{FF2B5EF4-FFF2-40B4-BE49-F238E27FC236}">
                    <a16:creationId xmlns:a16="http://schemas.microsoft.com/office/drawing/2014/main" id="{57F311ED-4D9A-634B-50C0-565A71AF927B}"/>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Freeform 562">
                <a:extLst>
                  <a:ext uri="{FF2B5EF4-FFF2-40B4-BE49-F238E27FC236}">
                    <a16:creationId xmlns:a16="http://schemas.microsoft.com/office/drawing/2014/main" id="{8277544C-33B9-9459-D036-651B9E06130C}"/>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3">
                <a:extLst>
                  <a:ext uri="{FF2B5EF4-FFF2-40B4-BE49-F238E27FC236}">
                    <a16:creationId xmlns:a16="http://schemas.microsoft.com/office/drawing/2014/main" id="{E51F1A1D-5F64-2EC8-DCDB-EF04FBC756AA}"/>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4">
                <a:extLst>
                  <a:ext uri="{FF2B5EF4-FFF2-40B4-BE49-F238E27FC236}">
                    <a16:creationId xmlns:a16="http://schemas.microsoft.com/office/drawing/2014/main" id="{E5AC3EB9-4F3D-63CC-58AF-BFF0286A2DCB}"/>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5">
                <a:extLst>
                  <a:ext uri="{FF2B5EF4-FFF2-40B4-BE49-F238E27FC236}">
                    <a16:creationId xmlns:a16="http://schemas.microsoft.com/office/drawing/2014/main" id="{BFE49F1A-CFD7-9D27-4A69-F3A8ACAF845E}"/>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6">
                <a:extLst>
                  <a:ext uri="{FF2B5EF4-FFF2-40B4-BE49-F238E27FC236}">
                    <a16:creationId xmlns:a16="http://schemas.microsoft.com/office/drawing/2014/main" id="{4A70A06D-494F-2FC4-45A5-F3CE0C3B6D56}"/>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7">
                <a:extLst>
                  <a:ext uri="{FF2B5EF4-FFF2-40B4-BE49-F238E27FC236}">
                    <a16:creationId xmlns:a16="http://schemas.microsoft.com/office/drawing/2014/main" id="{D00A575A-6351-5D33-B805-14C6F6222A32}"/>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68">
                <a:extLst>
                  <a:ext uri="{FF2B5EF4-FFF2-40B4-BE49-F238E27FC236}">
                    <a16:creationId xmlns:a16="http://schemas.microsoft.com/office/drawing/2014/main" id="{2A612E0E-B157-E77D-BBEC-357F22FC1339}"/>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69">
                <a:extLst>
                  <a:ext uri="{FF2B5EF4-FFF2-40B4-BE49-F238E27FC236}">
                    <a16:creationId xmlns:a16="http://schemas.microsoft.com/office/drawing/2014/main" id="{CC9D754C-9FFE-307D-D6B7-681657C9F328}"/>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70">
                <a:extLst>
                  <a:ext uri="{FF2B5EF4-FFF2-40B4-BE49-F238E27FC236}">
                    <a16:creationId xmlns:a16="http://schemas.microsoft.com/office/drawing/2014/main" id="{CBA64139-223D-87A6-15A6-DDB19F6150D5}"/>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Freeform 571">
                <a:extLst>
                  <a:ext uri="{FF2B5EF4-FFF2-40B4-BE49-F238E27FC236}">
                    <a16:creationId xmlns:a16="http://schemas.microsoft.com/office/drawing/2014/main" id="{812DBBEA-B640-3020-BB2B-E223CD9E5097}"/>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Freeform 572">
                <a:extLst>
                  <a:ext uri="{FF2B5EF4-FFF2-40B4-BE49-F238E27FC236}">
                    <a16:creationId xmlns:a16="http://schemas.microsoft.com/office/drawing/2014/main" id="{8FA810AB-F137-398A-3C86-AAAD9D9DF17F}"/>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73">
                <a:extLst>
                  <a:ext uri="{FF2B5EF4-FFF2-40B4-BE49-F238E27FC236}">
                    <a16:creationId xmlns:a16="http://schemas.microsoft.com/office/drawing/2014/main" id="{089DF105-CE85-117C-AAF8-D539C8C651B0}"/>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74">
                <a:extLst>
                  <a:ext uri="{FF2B5EF4-FFF2-40B4-BE49-F238E27FC236}">
                    <a16:creationId xmlns:a16="http://schemas.microsoft.com/office/drawing/2014/main" id="{16EADDBF-0675-FEFB-2572-D13D2C36FCF5}"/>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75">
                <a:extLst>
                  <a:ext uri="{FF2B5EF4-FFF2-40B4-BE49-F238E27FC236}">
                    <a16:creationId xmlns:a16="http://schemas.microsoft.com/office/drawing/2014/main" id="{BBE0FA09-01FD-008C-D730-77B5A45980F7}"/>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76">
                <a:extLst>
                  <a:ext uri="{FF2B5EF4-FFF2-40B4-BE49-F238E27FC236}">
                    <a16:creationId xmlns:a16="http://schemas.microsoft.com/office/drawing/2014/main" id="{3E75B0C1-8AD2-0583-83C9-F3128772B50C}"/>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Oval 577">
                <a:extLst>
                  <a:ext uri="{FF2B5EF4-FFF2-40B4-BE49-F238E27FC236}">
                    <a16:creationId xmlns:a16="http://schemas.microsoft.com/office/drawing/2014/main" id="{E10FEEFD-163C-979E-B13C-574A7DA34A95}"/>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08E7C32-82A8-0987-C3F1-7AE352AEAD57}"/>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A7EA053E-F954-543D-D428-C26E47325EC2}"/>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44BF114B-FBDC-4616-E865-A8D45392B6B9}"/>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8A1C3891-3678-545D-2CC8-D80D63C37F4E}"/>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38C3519C-969B-05BF-B7A0-E9326D0026FC}"/>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C9E0F4B-0A07-BB3D-91A4-4BB84406C4EE}"/>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3BB9FA1-CBC7-7B72-4409-7AB2609A5486}"/>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DA8A2C49-8AE4-6E3E-09EF-30D1A741C446}"/>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0293379C-017C-0BC3-C3A7-294E3591DEE3}"/>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7">
                <a:extLst>
                  <a:ext uri="{FF2B5EF4-FFF2-40B4-BE49-F238E27FC236}">
                    <a16:creationId xmlns:a16="http://schemas.microsoft.com/office/drawing/2014/main" id="{72C3E303-7609-FE26-1EAD-966B7BD7A033}"/>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88">
                <a:extLst>
                  <a:ext uri="{FF2B5EF4-FFF2-40B4-BE49-F238E27FC236}">
                    <a16:creationId xmlns:a16="http://schemas.microsoft.com/office/drawing/2014/main" id="{A96609C3-2496-2223-9845-7C2F1CBC2A76}"/>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Oval 589">
                <a:extLst>
                  <a:ext uri="{FF2B5EF4-FFF2-40B4-BE49-F238E27FC236}">
                    <a16:creationId xmlns:a16="http://schemas.microsoft.com/office/drawing/2014/main" id="{245B44DA-184D-843B-FD86-D37E3B3260C4}"/>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Oval 590">
                <a:extLst>
                  <a:ext uri="{FF2B5EF4-FFF2-40B4-BE49-F238E27FC236}">
                    <a16:creationId xmlns:a16="http://schemas.microsoft.com/office/drawing/2014/main" id="{4EC78AA7-ADA5-7C46-B8FA-5CE153F5FB19}"/>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591">
                <a:extLst>
                  <a:ext uri="{FF2B5EF4-FFF2-40B4-BE49-F238E27FC236}">
                    <a16:creationId xmlns:a16="http://schemas.microsoft.com/office/drawing/2014/main" id="{D6BB5D2C-343F-6761-5CD8-11C3AE2087EF}"/>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592">
                <a:extLst>
                  <a:ext uri="{FF2B5EF4-FFF2-40B4-BE49-F238E27FC236}">
                    <a16:creationId xmlns:a16="http://schemas.microsoft.com/office/drawing/2014/main" id="{9DE1BA4E-7A55-8878-C935-FB23EC85734A}"/>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593">
                <a:extLst>
                  <a:ext uri="{FF2B5EF4-FFF2-40B4-BE49-F238E27FC236}">
                    <a16:creationId xmlns:a16="http://schemas.microsoft.com/office/drawing/2014/main" id="{5411A107-49EC-EF2B-FCD7-CD1A83F970F9}"/>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594">
                <a:extLst>
                  <a:ext uri="{FF2B5EF4-FFF2-40B4-BE49-F238E27FC236}">
                    <a16:creationId xmlns:a16="http://schemas.microsoft.com/office/drawing/2014/main" id="{9AE077CF-0CAF-7814-FC32-A2150935CD9A}"/>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595">
                <a:extLst>
                  <a:ext uri="{FF2B5EF4-FFF2-40B4-BE49-F238E27FC236}">
                    <a16:creationId xmlns:a16="http://schemas.microsoft.com/office/drawing/2014/main" id="{BBA2F2EF-CC4F-17A9-6668-924E269EC940}"/>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Freeform 596">
                <a:extLst>
                  <a:ext uri="{FF2B5EF4-FFF2-40B4-BE49-F238E27FC236}">
                    <a16:creationId xmlns:a16="http://schemas.microsoft.com/office/drawing/2014/main" id="{563C9D12-CB88-2648-91D7-73327F8A28D1}"/>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97">
                <a:extLst>
                  <a:ext uri="{FF2B5EF4-FFF2-40B4-BE49-F238E27FC236}">
                    <a16:creationId xmlns:a16="http://schemas.microsoft.com/office/drawing/2014/main" id="{E58B0DC6-924D-7C4C-5D16-CAA756530A5F}"/>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98">
                <a:extLst>
                  <a:ext uri="{FF2B5EF4-FFF2-40B4-BE49-F238E27FC236}">
                    <a16:creationId xmlns:a16="http://schemas.microsoft.com/office/drawing/2014/main" id="{146B0E63-AC0C-288E-FD71-48CF63E5F0A1}"/>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9">
                <a:extLst>
                  <a:ext uri="{FF2B5EF4-FFF2-40B4-BE49-F238E27FC236}">
                    <a16:creationId xmlns:a16="http://schemas.microsoft.com/office/drawing/2014/main" id="{F634CAFD-71A4-E308-A9C6-F8269A8C45CF}"/>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600">
                <a:extLst>
                  <a:ext uri="{FF2B5EF4-FFF2-40B4-BE49-F238E27FC236}">
                    <a16:creationId xmlns:a16="http://schemas.microsoft.com/office/drawing/2014/main" id="{FD0CD5FC-C114-A097-0FD0-05A8E139F664}"/>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1">
                <a:extLst>
                  <a:ext uri="{FF2B5EF4-FFF2-40B4-BE49-F238E27FC236}">
                    <a16:creationId xmlns:a16="http://schemas.microsoft.com/office/drawing/2014/main" id="{B117FF22-BE8D-D9B4-B7ED-53AB70DD0A0B}"/>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2">
                <a:extLst>
                  <a:ext uri="{FF2B5EF4-FFF2-40B4-BE49-F238E27FC236}">
                    <a16:creationId xmlns:a16="http://schemas.microsoft.com/office/drawing/2014/main" id="{8B8826C3-B168-C5FF-DB5D-811AA19CC940}"/>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Oval 603">
                <a:extLst>
                  <a:ext uri="{FF2B5EF4-FFF2-40B4-BE49-F238E27FC236}">
                    <a16:creationId xmlns:a16="http://schemas.microsoft.com/office/drawing/2014/main" id="{68CFA75E-06C5-E40E-18F1-19845EDA7517}"/>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4">
                <a:extLst>
                  <a:ext uri="{FF2B5EF4-FFF2-40B4-BE49-F238E27FC236}">
                    <a16:creationId xmlns:a16="http://schemas.microsoft.com/office/drawing/2014/main" id="{2D7DB1C4-524B-80CF-668B-9E188F3A3384}"/>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605">
                <a:extLst>
                  <a:ext uri="{FF2B5EF4-FFF2-40B4-BE49-F238E27FC236}">
                    <a16:creationId xmlns:a16="http://schemas.microsoft.com/office/drawing/2014/main" id="{CE13C7FB-FF04-0160-EA86-504EF699F294}"/>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6">
                <a:extLst>
                  <a:ext uri="{FF2B5EF4-FFF2-40B4-BE49-F238E27FC236}">
                    <a16:creationId xmlns:a16="http://schemas.microsoft.com/office/drawing/2014/main" id="{5A06CED8-7324-925A-43B1-B0C2269FD047}"/>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316" name="Freeform 608">
              <a:extLst>
                <a:ext uri="{FF2B5EF4-FFF2-40B4-BE49-F238E27FC236}">
                  <a16:creationId xmlns:a16="http://schemas.microsoft.com/office/drawing/2014/main" id="{C3D28943-1F76-9B00-6918-A2A079E12370}"/>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609">
              <a:extLst>
                <a:ext uri="{FF2B5EF4-FFF2-40B4-BE49-F238E27FC236}">
                  <a16:creationId xmlns:a16="http://schemas.microsoft.com/office/drawing/2014/main" id="{3993562D-4A3D-1C6F-7574-57A665EE7A6C}"/>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610">
              <a:extLst>
                <a:ext uri="{FF2B5EF4-FFF2-40B4-BE49-F238E27FC236}">
                  <a16:creationId xmlns:a16="http://schemas.microsoft.com/office/drawing/2014/main" id="{2AE9E574-7C6B-06AE-960F-36CAE7E2421C}"/>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Freeform 611">
              <a:extLst>
                <a:ext uri="{FF2B5EF4-FFF2-40B4-BE49-F238E27FC236}">
                  <a16:creationId xmlns:a16="http://schemas.microsoft.com/office/drawing/2014/main" id="{4984A037-C42D-9FC8-80E8-243118E13690}"/>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612">
              <a:extLst>
                <a:ext uri="{FF2B5EF4-FFF2-40B4-BE49-F238E27FC236}">
                  <a16:creationId xmlns:a16="http://schemas.microsoft.com/office/drawing/2014/main" id="{8F1A44B5-FD2E-EB0C-226B-BBC16E29D525}"/>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613">
              <a:extLst>
                <a:ext uri="{FF2B5EF4-FFF2-40B4-BE49-F238E27FC236}">
                  <a16:creationId xmlns:a16="http://schemas.microsoft.com/office/drawing/2014/main" id="{EFF100DA-2F55-7F56-9BFE-30FC0ECA793D}"/>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614">
              <a:extLst>
                <a:ext uri="{FF2B5EF4-FFF2-40B4-BE49-F238E27FC236}">
                  <a16:creationId xmlns:a16="http://schemas.microsoft.com/office/drawing/2014/main" id="{C82697BD-2FB5-C6CD-4D41-9D9A39E71AFF}"/>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615">
              <a:extLst>
                <a:ext uri="{FF2B5EF4-FFF2-40B4-BE49-F238E27FC236}">
                  <a16:creationId xmlns:a16="http://schemas.microsoft.com/office/drawing/2014/main" id="{10A61E01-58BF-CC08-2AC5-3AF4EA1B4D58}"/>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616">
              <a:extLst>
                <a:ext uri="{FF2B5EF4-FFF2-40B4-BE49-F238E27FC236}">
                  <a16:creationId xmlns:a16="http://schemas.microsoft.com/office/drawing/2014/main" id="{AC2286FC-A315-3CB1-10BF-FD262D87CD18}"/>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617">
              <a:extLst>
                <a:ext uri="{FF2B5EF4-FFF2-40B4-BE49-F238E27FC236}">
                  <a16:creationId xmlns:a16="http://schemas.microsoft.com/office/drawing/2014/main" id="{1CFEDBBB-E028-8ECF-5E3F-B78E7B48E128}"/>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618">
              <a:extLst>
                <a:ext uri="{FF2B5EF4-FFF2-40B4-BE49-F238E27FC236}">
                  <a16:creationId xmlns:a16="http://schemas.microsoft.com/office/drawing/2014/main" id="{6FD11C11-882E-AFF0-DF6A-AA1185A4A96F}"/>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Freeform 352">
            <a:extLst>
              <a:ext uri="{FF2B5EF4-FFF2-40B4-BE49-F238E27FC236}">
                <a16:creationId xmlns:a16="http://schemas.microsoft.com/office/drawing/2014/main" id="{C2D948E4-9D9D-878D-BB8B-CFD836ED4340}"/>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3" name="Group 283">
            <a:extLst>
              <a:ext uri="{FF2B5EF4-FFF2-40B4-BE49-F238E27FC236}">
                <a16:creationId xmlns:a16="http://schemas.microsoft.com/office/drawing/2014/main" id="{2E5B0284-586B-845D-EF06-ABA4B5422B2D}"/>
              </a:ext>
            </a:extLst>
          </p:cNvPr>
          <p:cNvGrpSpPr/>
          <p:nvPr userDrawn="1"/>
        </p:nvGrpSpPr>
        <p:grpSpPr>
          <a:xfrm>
            <a:off x="7651434" y="-142378"/>
            <a:ext cx="1658248" cy="1282517"/>
            <a:chOff x="5136226" y="2246221"/>
            <a:chExt cx="1254126" cy="969962"/>
          </a:xfrm>
        </p:grpSpPr>
        <p:sp>
          <p:nvSpPr>
            <p:cNvPr id="4" name="Freeform 353">
              <a:extLst>
                <a:ext uri="{FF2B5EF4-FFF2-40B4-BE49-F238E27FC236}">
                  <a16:creationId xmlns:a16="http://schemas.microsoft.com/office/drawing/2014/main" id="{F64F8B81-BC46-8D68-6533-3E8C54DCE36D}"/>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4">
              <a:extLst>
                <a:ext uri="{FF2B5EF4-FFF2-40B4-BE49-F238E27FC236}">
                  <a16:creationId xmlns:a16="http://schemas.microsoft.com/office/drawing/2014/main" id="{CD9FF8A0-F1F4-8676-A214-4F00E3837E0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5">
              <a:extLst>
                <a:ext uri="{FF2B5EF4-FFF2-40B4-BE49-F238E27FC236}">
                  <a16:creationId xmlns:a16="http://schemas.microsoft.com/office/drawing/2014/main" id="{5E38B5FC-928A-96AB-E3E6-8E0AFDD16CD9}"/>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6">
              <a:extLst>
                <a:ext uri="{FF2B5EF4-FFF2-40B4-BE49-F238E27FC236}">
                  <a16:creationId xmlns:a16="http://schemas.microsoft.com/office/drawing/2014/main" id="{A0260A3E-1A1A-A43E-38E7-C378265253C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8" name="Group 7">
            <a:extLst>
              <a:ext uri="{FF2B5EF4-FFF2-40B4-BE49-F238E27FC236}">
                <a16:creationId xmlns:a16="http://schemas.microsoft.com/office/drawing/2014/main" id="{A2129376-6143-66D2-2B44-F74E48C039F3}"/>
              </a:ext>
            </a:extLst>
          </p:cNvPr>
          <p:cNvGrpSpPr/>
          <p:nvPr userDrawn="1"/>
        </p:nvGrpSpPr>
        <p:grpSpPr>
          <a:xfrm>
            <a:off x="-1344947" y="2853552"/>
            <a:ext cx="2090651" cy="2092749"/>
            <a:chOff x="5213090" y="468313"/>
            <a:chExt cx="1581151" cy="1582738"/>
          </a:xfrm>
          <a:solidFill>
            <a:schemeClr val="tx2"/>
          </a:solidFill>
        </p:grpSpPr>
        <p:sp>
          <p:nvSpPr>
            <p:cNvPr id="9" name="Oval 357">
              <a:extLst>
                <a:ext uri="{FF2B5EF4-FFF2-40B4-BE49-F238E27FC236}">
                  <a16:creationId xmlns:a16="http://schemas.microsoft.com/office/drawing/2014/main" id="{5E92D17F-7394-6D4F-1FC0-4C821D9F893A}"/>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58">
              <a:extLst>
                <a:ext uri="{FF2B5EF4-FFF2-40B4-BE49-F238E27FC236}">
                  <a16:creationId xmlns:a16="http://schemas.microsoft.com/office/drawing/2014/main" id="{A8CA9FB1-CD62-FE83-E116-E6CF9138D1AC}"/>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59">
              <a:extLst>
                <a:ext uri="{FF2B5EF4-FFF2-40B4-BE49-F238E27FC236}">
                  <a16:creationId xmlns:a16="http://schemas.microsoft.com/office/drawing/2014/main" id="{8A19997E-2F15-4EB9-1C3C-62ABB967EFB4}"/>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0">
              <a:extLst>
                <a:ext uri="{FF2B5EF4-FFF2-40B4-BE49-F238E27FC236}">
                  <a16:creationId xmlns:a16="http://schemas.microsoft.com/office/drawing/2014/main" id="{0DE0B120-1533-D827-EF06-F23F69CF5C03}"/>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61">
              <a:extLst>
                <a:ext uri="{FF2B5EF4-FFF2-40B4-BE49-F238E27FC236}">
                  <a16:creationId xmlns:a16="http://schemas.microsoft.com/office/drawing/2014/main" id="{3C558EF6-F2A2-E159-7193-D040EE8771BB}"/>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62">
              <a:extLst>
                <a:ext uri="{FF2B5EF4-FFF2-40B4-BE49-F238E27FC236}">
                  <a16:creationId xmlns:a16="http://schemas.microsoft.com/office/drawing/2014/main" id="{244C0C87-6432-4DC6-6822-C2611A3E13CF}"/>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363">
              <a:extLst>
                <a:ext uri="{FF2B5EF4-FFF2-40B4-BE49-F238E27FC236}">
                  <a16:creationId xmlns:a16="http://schemas.microsoft.com/office/drawing/2014/main" id="{E95E743C-4D37-C2FC-1587-77744FEDE0E8}"/>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364">
              <a:extLst>
                <a:ext uri="{FF2B5EF4-FFF2-40B4-BE49-F238E27FC236}">
                  <a16:creationId xmlns:a16="http://schemas.microsoft.com/office/drawing/2014/main" id="{0DCAC26D-EA2B-6426-CD44-FB8D625AAA02}"/>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65">
              <a:extLst>
                <a:ext uri="{FF2B5EF4-FFF2-40B4-BE49-F238E27FC236}">
                  <a16:creationId xmlns:a16="http://schemas.microsoft.com/office/drawing/2014/main" id="{6C092318-9D7D-AADD-AD87-878B9BC46969}"/>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66">
              <a:extLst>
                <a:ext uri="{FF2B5EF4-FFF2-40B4-BE49-F238E27FC236}">
                  <a16:creationId xmlns:a16="http://schemas.microsoft.com/office/drawing/2014/main" id="{4E4DD385-5B9C-B0E4-700E-D4299D1DEA1D}"/>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67">
              <a:extLst>
                <a:ext uri="{FF2B5EF4-FFF2-40B4-BE49-F238E27FC236}">
                  <a16:creationId xmlns:a16="http://schemas.microsoft.com/office/drawing/2014/main" id="{46942AD8-C16B-D315-4B6D-BFDCDA880714}"/>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68">
              <a:extLst>
                <a:ext uri="{FF2B5EF4-FFF2-40B4-BE49-F238E27FC236}">
                  <a16:creationId xmlns:a16="http://schemas.microsoft.com/office/drawing/2014/main" id="{B95ED2DC-39B8-C33E-4808-285D3D87CF08}"/>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69">
              <a:extLst>
                <a:ext uri="{FF2B5EF4-FFF2-40B4-BE49-F238E27FC236}">
                  <a16:creationId xmlns:a16="http://schemas.microsoft.com/office/drawing/2014/main" id="{76A21E1C-0C80-1FCB-3F8A-27CEA42C4270}"/>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70">
              <a:extLst>
                <a:ext uri="{FF2B5EF4-FFF2-40B4-BE49-F238E27FC236}">
                  <a16:creationId xmlns:a16="http://schemas.microsoft.com/office/drawing/2014/main" id="{FF6F4392-FA88-716F-1A1C-42BCF236DA2D}"/>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71">
              <a:extLst>
                <a:ext uri="{FF2B5EF4-FFF2-40B4-BE49-F238E27FC236}">
                  <a16:creationId xmlns:a16="http://schemas.microsoft.com/office/drawing/2014/main" id="{4F92EF1D-F726-B178-C23B-E51D850A6CB0}"/>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372">
              <a:extLst>
                <a:ext uri="{FF2B5EF4-FFF2-40B4-BE49-F238E27FC236}">
                  <a16:creationId xmlns:a16="http://schemas.microsoft.com/office/drawing/2014/main" id="{1DCBFB6C-FA08-BA2E-6016-C08BF1C6F842}"/>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373">
              <a:extLst>
                <a:ext uri="{FF2B5EF4-FFF2-40B4-BE49-F238E27FC236}">
                  <a16:creationId xmlns:a16="http://schemas.microsoft.com/office/drawing/2014/main" id="{322BCA44-BD77-FD4F-AD13-8DF136DDDC0F}"/>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Oval 374">
              <a:extLst>
                <a:ext uri="{FF2B5EF4-FFF2-40B4-BE49-F238E27FC236}">
                  <a16:creationId xmlns:a16="http://schemas.microsoft.com/office/drawing/2014/main" id="{CCD0BA0E-E247-16EE-FDE4-7DF8345D4969}"/>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375">
              <a:extLst>
                <a:ext uri="{FF2B5EF4-FFF2-40B4-BE49-F238E27FC236}">
                  <a16:creationId xmlns:a16="http://schemas.microsoft.com/office/drawing/2014/main" id="{0435503B-31BE-C7F5-3B08-9E336F740D69}"/>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376">
              <a:extLst>
                <a:ext uri="{FF2B5EF4-FFF2-40B4-BE49-F238E27FC236}">
                  <a16:creationId xmlns:a16="http://schemas.microsoft.com/office/drawing/2014/main" id="{78F34B4B-4A8C-D478-76B4-F7209493A657}"/>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377">
              <a:extLst>
                <a:ext uri="{FF2B5EF4-FFF2-40B4-BE49-F238E27FC236}">
                  <a16:creationId xmlns:a16="http://schemas.microsoft.com/office/drawing/2014/main" id="{1DE41EF8-DCAF-DBF9-585F-70B2B13FE1D6}"/>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378">
              <a:extLst>
                <a:ext uri="{FF2B5EF4-FFF2-40B4-BE49-F238E27FC236}">
                  <a16:creationId xmlns:a16="http://schemas.microsoft.com/office/drawing/2014/main" id="{B66574D4-604D-5240-D17D-73930E96323B}"/>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Oval 379">
              <a:extLst>
                <a:ext uri="{FF2B5EF4-FFF2-40B4-BE49-F238E27FC236}">
                  <a16:creationId xmlns:a16="http://schemas.microsoft.com/office/drawing/2014/main" id="{DF7F6268-80F1-1832-6BA4-98B86999A461}"/>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Oval 380">
              <a:extLst>
                <a:ext uri="{FF2B5EF4-FFF2-40B4-BE49-F238E27FC236}">
                  <a16:creationId xmlns:a16="http://schemas.microsoft.com/office/drawing/2014/main" id="{F825CB5C-A685-17EC-05BA-58CD00555736}"/>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381">
              <a:extLst>
                <a:ext uri="{FF2B5EF4-FFF2-40B4-BE49-F238E27FC236}">
                  <a16:creationId xmlns:a16="http://schemas.microsoft.com/office/drawing/2014/main" id="{8FCD070F-B8D3-C99E-76EE-D0975EFC4E21}"/>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382">
              <a:extLst>
                <a:ext uri="{FF2B5EF4-FFF2-40B4-BE49-F238E27FC236}">
                  <a16:creationId xmlns:a16="http://schemas.microsoft.com/office/drawing/2014/main" id="{B31E01F8-DC7A-892E-63C8-87A9CE4BBC47}"/>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383">
              <a:extLst>
                <a:ext uri="{FF2B5EF4-FFF2-40B4-BE49-F238E27FC236}">
                  <a16:creationId xmlns:a16="http://schemas.microsoft.com/office/drawing/2014/main" id="{61292278-FAD3-6150-F697-FBAA0FF39E2B}"/>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384">
              <a:extLst>
                <a:ext uri="{FF2B5EF4-FFF2-40B4-BE49-F238E27FC236}">
                  <a16:creationId xmlns:a16="http://schemas.microsoft.com/office/drawing/2014/main" id="{867BB94E-0E4A-98EF-24B0-F8FF99974B5C}"/>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385">
              <a:extLst>
                <a:ext uri="{FF2B5EF4-FFF2-40B4-BE49-F238E27FC236}">
                  <a16:creationId xmlns:a16="http://schemas.microsoft.com/office/drawing/2014/main" id="{82776320-1DDE-8D30-0DC8-632E60A6837A}"/>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Oval 386">
              <a:extLst>
                <a:ext uri="{FF2B5EF4-FFF2-40B4-BE49-F238E27FC236}">
                  <a16:creationId xmlns:a16="http://schemas.microsoft.com/office/drawing/2014/main" id="{0390C062-423C-F958-E7E3-223BAB2DF9EA}"/>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387">
              <a:extLst>
                <a:ext uri="{FF2B5EF4-FFF2-40B4-BE49-F238E27FC236}">
                  <a16:creationId xmlns:a16="http://schemas.microsoft.com/office/drawing/2014/main" id="{154FA309-C68D-D710-294E-5BE9D750BCB6}"/>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388">
              <a:extLst>
                <a:ext uri="{FF2B5EF4-FFF2-40B4-BE49-F238E27FC236}">
                  <a16:creationId xmlns:a16="http://schemas.microsoft.com/office/drawing/2014/main" id="{B86FBB37-425A-00BF-71FF-29518C350D44}"/>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389">
              <a:extLst>
                <a:ext uri="{FF2B5EF4-FFF2-40B4-BE49-F238E27FC236}">
                  <a16:creationId xmlns:a16="http://schemas.microsoft.com/office/drawing/2014/main" id="{1C39E821-0A88-4128-CD0A-0BA7279B9BF7}"/>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390">
              <a:extLst>
                <a:ext uri="{FF2B5EF4-FFF2-40B4-BE49-F238E27FC236}">
                  <a16:creationId xmlns:a16="http://schemas.microsoft.com/office/drawing/2014/main" id="{22AD02FB-EEC6-77D8-C50A-F3D84B31C99D}"/>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391">
              <a:extLst>
                <a:ext uri="{FF2B5EF4-FFF2-40B4-BE49-F238E27FC236}">
                  <a16:creationId xmlns:a16="http://schemas.microsoft.com/office/drawing/2014/main" id="{1066E2D9-CE7C-2C58-2A01-0DEB39EC8A18}"/>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392">
              <a:extLst>
                <a:ext uri="{FF2B5EF4-FFF2-40B4-BE49-F238E27FC236}">
                  <a16:creationId xmlns:a16="http://schemas.microsoft.com/office/drawing/2014/main" id="{372D678C-7DFA-1C72-EA2B-C17729960234}"/>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393">
              <a:extLst>
                <a:ext uri="{FF2B5EF4-FFF2-40B4-BE49-F238E27FC236}">
                  <a16:creationId xmlns:a16="http://schemas.microsoft.com/office/drawing/2014/main" id="{EA114301-360D-5985-1017-AA09128C914B}"/>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Freeform 394">
              <a:extLst>
                <a:ext uri="{FF2B5EF4-FFF2-40B4-BE49-F238E27FC236}">
                  <a16:creationId xmlns:a16="http://schemas.microsoft.com/office/drawing/2014/main" id="{2C8536DA-2106-CEB2-4670-30934A11BFCB}"/>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395">
              <a:extLst>
                <a:ext uri="{FF2B5EF4-FFF2-40B4-BE49-F238E27FC236}">
                  <a16:creationId xmlns:a16="http://schemas.microsoft.com/office/drawing/2014/main" id="{D9D7824A-81D9-67AB-08E4-0A323FD46285}"/>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Oval 396">
              <a:extLst>
                <a:ext uri="{FF2B5EF4-FFF2-40B4-BE49-F238E27FC236}">
                  <a16:creationId xmlns:a16="http://schemas.microsoft.com/office/drawing/2014/main" id="{D203A7C2-CEDB-B9B0-2195-08FF0530F8E2}"/>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397">
              <a:extLst>
                <a:ext uri="{FF2B5EF4-FFF2-40B4-BE49-F238E27FC236}">
                  <a16:creationId xmlns:a16="http://schemas.microsoft.com/office/drawing/2014/main" id="{FCEC583A-0ED9-FED4-2767-B3F0182AA616}"/>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398">
              <a:extLst>
                <a:ext uri="{FF2B5EF4-FFF2-40B4-BE49-F238E27FC236}">
                  <a16:creationId xmlns:a16="http://schemas.microsoft.com/office/drawing/2014/main" id="{BE1BC038-D790-05ED-D032-AF84A248D865}"/>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Oval 399">
              <a:extLst>
                <a:ext uri="{FF2B5EF4-FFF2-40B4-BE49-F238E27FC236}">
                  <a16:creationId xmlns:a16="http://schemas.microsoft.com/office/drawing/2014/main" id="{803C1651-148D-C055-64D3-E33A3812F287}"/>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Oval 400">
              <a:extLst>
                <a:ext uri="{FF2B5EF4-FFF2-40B4-BE49-F238E27FC236}">
                  <a16:creationId xmlns:a16="http://schemas.microsoft.com/office/drawing/2014/main" id="{1A76813C-9936-B658-0586-5EB3F54DA364}"/>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01">
              <a:extLst>
                <a:ext uri="{FF2B5EF4-FFF2-40B4-BE49-F238E27FC236}">
                  <a16:creationId xmlns:a16="http://schemas.microsoft.com/office/drawing/2014/main" id="{D6D828AD-B2CD-7BA8-4D98-FFBDDD430D19}"/>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02">
              <a:extLst>
                <a:ext uri="{FF2B5EF4-FFF2-40B4-BE49-F238E27FC236}">
                  <a16:creationId xmlns:a16="http://schemas.microsoft.com/office/drawing/2014/main" id="{265F00AC-247C-E8C3-F508-7C57FA1F7ACD}"/>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03">
              <a:extLst>
                <a:ext uri="{FF2B5EF4-FFF2-40B4-BE49-F238E27FC236}">
                  <a16:creationId xmlns:a16="http://schemas.microsoft.com/office/drawing/2014/main" id="{47B718CD-7999-38BB-20AB-F1BBC2334CA6}"/>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04">
              <a:extLst>
                <a:ext uri="{FF2B5EF4-FFF2-40B4-BE49-F238E27FC236}">
                  <a16:creationId xmlns:a16="http://schemas.microsoft.com/office/drawing/2014/main" id="{3A8EDD3B-857D-79BF-3770-90BC72C1C805}"/>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05">
              <a:extLst>
                <a:ext uri="{FF2B5EF4-FFF2-40B4-BE49-F238E27FC236}">
                  <a16:creationId xmlns:a16="http://schemas.microsoft.com/office/drawing/2014/main" id="{F4D4609B-FAC6-89E5-EF75-93F3B14C7126}"/>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58" name="Group 607">
              <a:extLst>
                <a:ext uri="{FF2B5EF4-FFF2-40B4-BE49-F238E27FC236}">
                  <a16:creationId xmlns:a16="http://schemas.microsoft.com/office/drawing/2014/main" id="{E5CE62C8-C972-00AB-20D9-EED25E196A3B}"/>
                </a:ext>
              </a:extLst>
            </p:cNvPr>
            <p:cNvGrpSpPr>
              <a:grpSpLocks/>
            </p:cNvGrpSpPr>
            <p:nvPr/>
          </p:nvGrpSpPr>
          <p:grpSpPr bwMode="auto">
            <a:xfrm>
              <a:off x="5255952" y="468313"/>
              <a:ext cx="1408113" cy="1493838"/>
              <a:chOff x="3702" y="295"/>
              <a:chExt cx="887" cy="941"/>
            </a:xfrm>
            <a:grpFill/>
          </p:grpSpPr>
          <p:sp>
            <p:nvSpPr>
              <p:cNvPr id="71" name="Freeform 407">
                <a:extLst>
                  <a:ext uri="{FF2B5EF4-FFF2-40B4-BE49-F238E27FC236}">
                    <a16:creationId xmlns:a16="http://schemas.microsoft.com/office/drawing/2014/main" id="{F8895C26-D6B8-5A71-3A2C-DBEB1B0F0E53}"/>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408">
                <a:extLst>
                  <a:ext uri="{FF2B5EF4-FFF2-40B4-BE49-F238E27FC236}">
                    <a16:creationId xmlns:a16="http://schemas.microsoft.com/office/drawing/2014/main" id="{B8749497-E903-E928-F274-6ABC7348CB0E}"/>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409">
                <a:extLst>
                  <a:ext uri="{FF2B5EF4-FFF2-40B4-BE49-F238E27FC236}">
                    <a16:creationId xmlns:a16="http://schemas.microsoft.com/office/drawing/2014/main" id="{C43BB479-8EF6-92E1-DCFE-5CFB513697AF}"/>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Freeform 410">
                <a:extLst>
                  <a:ext uri="{FF2B5EF4-FFF2-40B4-BE49-F238E27FC236}">
                    <a16:creationId xmlns:a16="http://schemas.microsoft.com/office/drawing/2014/main" id="{4E6FF581-71BC-D5F5-FA7F-5E6251DBF9C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Freeform 411">
                <a:extLst>
                  <a:ext uri="{FF2B5EF4-FFF2-40B4-BE49-F238E27FC236}">
                    <a16:creationId xmlns:a16="http://schemas.microsoft.com/office/drawing/2014/main" id="{C9012D5C-6CBC-0F65-B115-6799F17E8F35}"/>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412">
                <a:extLst>
                  <a:ext uri="{FF2B5EF4-FFF2-40B4-BE49-F238E27FC236}">
                    <a16:creationId xmlns:a16="http://schemas.microsoft.com/office/drawing/2014/main" id="{8E93C97D-BE78-4089-15F0-0BB29B2A6C98}"/>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413">
                <a:extLst>
                  <a:ext uri="{FF2B5EF4-FFF2-40B4-BE49-F238E27FC236}">
                    <a16:creationId xmlns:a16="http://schemas.microsoft.com/office/drawing/2014/main" id="{A68AD392-B2D9-74CD-B19A-35C594C3CA05}"/>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414">
                <a:extLst>
                  <a:ext uri="{FF2B5EF4-FFF2-40B4-BE49-F238E27FC236}">
                    <a16:creationId xmlns:a16="http://schemas.microsoft.com/office/drawing/2014/main" id="{6A14C41B-83B3-F2B6-29CB-CA5703FF201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415">
                <a:extLst>
                  <a:ext uri="{FF2B5EF4-FFF2-40B4-BE49-F238E27FC236}">
                    <a16:creationId xmlns:a16="http://schemas.microsoft.com/office/drawing/2014/main" id="{ABA04720-9240-CEA0-24A2-F18E63BAE663}"/>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416">
                <a:extLst>
                  <a:ext uri="{FF2B5EF4-FFF2-40B4-BE49-F238E27FC236}">
                    <a16:creationId xmlns:a16="http://schemas.microsoft.com/office/drawing/2014/main" id="{471EB087-B34C-F60B-A24E-50F81AADCD59}"/>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Oval 417">
                <a:extLst>
                  <a:ext uri="{FF2B5EF4-FFF2-40B4-BE49-F238E27FC236}">
                    <a16:creationId xmlns:a16="http://schemas.microsoft.com/office/drawing/2014/main" id="{1BC5D01D-9F10-455D-7DA2-5541561FE1F9}"/>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418">
                <a:extLst>
                  <a:ext uri="{FF2B5EF4-FFF2-40B4-BE49-F238E27FC236}">
                    <a16:creationId xmlns:a16="http://schemas.microsoft.com/office/drawing/2014/main" id="{EAA01EE4-F0D8-042D-C3AF-55D6C1848134}"/>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419">
                <a:extLst>
                  <a:ext uri="{FF2B5EF4-FFF2-40B4-BE49-F238E27FC236}">
                    <a16:creationId xmlns:a16="http://schemas.microsoft.com/office/drawing/2014/main" id="{DCB2FF46-E9F0-4995-A776-0060D34A594E}"/>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420">
                <a:extLst>
                  <a:ext uri="{FF2B5EF4-FFF2-40B4-BE49-F238E27FC236}">
                    <a16:creationId xmlns:a16="http://schemas.microsoft.com/office/drawing/2014/main" id="{6AABB2FD-E7C0-59ED-DECA-57E4E3C82CC7}"/>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421">
                <a:extLst>
                  <a:ext uri="{FF2B5EF4-FFF2-40B4-BE49-F238E27FC236}">
                    <a16:creationId xmlns:a16="http://schemas.microsoft.com/office/drawing/2014/main" id="{E52845EE-6C09-6141-F6AD-6AC9C114EB79}"/>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Freeform 422">
                <a:extLst>
                  <a:ext uri="{FF2B5EF4-FFF2-40B4-BE49-F238E27FC236}">
                    <a16:creationId xmlns:a16="http://schemas.microsoft.com/office/drawing/2014/main" id="{05EB226D-39FF-B3F2-F7FF-FEB2EBD348ED}"/>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Oval 423">
                <a:extLst>
                  <a:ext uri="{FF2B5EF4-FFF2-40B4-BE49-F238E27FC236}">
                    <a16:creationId xmlns:a16="http://schemas.microsoft.com/office/drawing/2014/main" id="{6A5CA106-071F-ED19-760A-6E99DD89296C}"/>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424">
                <a:extLst>
                  <a:ext uri="{FF2B5EF4-FFF2-40B4-BE49-F238E27FC236}">
                    <a16:creationId xmlns:a16="http://schemas.microsoft.com/office/drawing/2014/main" id="{D532F4B8-0C22-26ED-F7CB-6F3B645B920C}"/>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425">
                <a:extLst>
                  <a:ext uri="{FF2B5EF4-FFF2-40B4-BE49-F238E27FC236}">
                    <a16:creationId xmlns:a16="http://schemas.microsoft.com/office/drawing/2014/main" id="{720833CB-CFD8-234C-CA59-27D5B071F1C4}"/>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426">
                <a:extLst>
                  <a:ext uri="{FF2B5EF4-FFF2-40B4-BE49-F238E27FC236}">
                    <a16:creationId xmlns:a16="http://schemas.microsoft.com/office/drawing/2014/main" id="{B98F7704-3E0A-61CE-6471-B8C38DBA2367}"/>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427">
                <a:extLst>
                  <a:ext uri="{FF2B5EF4-FFF2-40B4-BE49-F238E27FC236}">
                    <a16:creationId xmlns:a16="http://schemas.microsoft.com/office/drawing/2014/main" id="{525F3A2A-5A67-D90A-1C1F-78E49BAF53F6}"/>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428">
                <a:extLst>
                  <a:ext uri="{FF2B5EF4-FFF2-40B4-BE49-F238E27FC236}">
                    <a16:creationId xmlns:a16="http://schemas.microsoft.com/office/drawing/2014/main" id="{F890377F-9086-2362-C898-16A6788A3B7F}"/>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Oval 429">
                <a:extLst>
                  <a:ext uri="{FF2B5EF4-FFF2-40B4-BE49-F238E27FC236}">
                    <a16:creationId xmlns:a16="http://schemas.microsoft.com/office/drawing/2014/main" id="{B700A600-4046-6578-AB38-CF049CD9463C}"/>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Oval 430">
                <a:extLst>
                  <a:ext uri="{FF2B5EF4-FFF2-40B4-BE49-F238E27FC236}">
                    <a16:creationId xmlns:a16="http://schemas.microsoft.com/office/drawing/2014/main" id="{2FACE5D7-C0C9-64F8-CB67-AD4B2FCB629F}"/>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Freeform 431">
                <a:extLst>
                  <a:ext uri="{FF2B5EF4-FFF2-40B4-BE49-F238E27FC236}">
                    <a16:creationId xmlns:a16="http://schemas.microsoft.com/office/drawing/2014/main" id="{09724317-86C2-7177-A48B-EBD29E6F1B81}"/>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Freeform 432">
                <a:extLst>
                  <a:ext uri="{FF2B5EF4-FFF2-40B4-BE49-F238E27FC236}">
                    <a16:creationId xmlns:a16="http://schemas.microsoft.com/office/drawing/2014/main" id="{592046E8-8318-2464-0196-F3AF10049045}"/>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433">
                <a:extLst>
                  <a:ext uri="{FF2B5EF4-FFF2-40B4-BE49-F238E27FC236}">
                    <a16:creationId xmlns:a16="http://schemas.microsoft.com/office/drawing/2014/main" id="{AD404540-0B03-FE9C-EBDE-A7575CE747CF}"/>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434">
                <a:extLst>
                  <a:ext uri="{FF2B5EF4-FFF2-40B4-BE49-F238E27FC236}">
                    <a16:creationId xmlns:a16="http://schemas.microsoft.com/office/drawing/2014/main" id="{4C4D3EBA-B136-0E72-DD74-1F06E6AB7ECD}"/>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9" name="Freeform 435">
                <a:extLst>
                  <a:ext uri="{FF2B5EF4-FFF2-40B4-BE49-F238E27FC236}">
                    <a16:creationId xmlns:a16="http://schemas.microsoft.com/office/drawing/2014/main" id="{8A914A00-5622-CA04-14CC-1095C85D5088}"/>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0" name="Freeform 436">
                <a:extLst>
                  <a:ext uri="{FF2B5EF4-FFF2-40B4-BE49-F238E27FC236}">
                    <a16:creationId xmlns:a16="http://schemas.microsoft.com/office/drawing/2014/main" id="{94F5E34A-0B2D-1B23-F188-74211B7C765E}"/>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1" name="Freeform 437">
                <a:extLst>
                  <a:ext uri="{FF2B5EF4-FFF2-40B4-BE49-F238E27FC236}">
                    <a16:creationId xmlns:a16="http://schemas.microsoft.com/office/drawing/2014/main" id="{5B9E00C8-39AA-4CED-3F57-17A65816860D}"/>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2" name="Freeform 438">
                <a:extLst>
                  <a:ext uri="{FF2B5EF4-FFF2-40B4-BE49-F238E27FC236}">
                    <a16:creationId xmlns:a16="http://schemas.microsoft.com/office/drawing/2014/main" id="{94AAF50E-4A4B-88FA-A9A3-2AB66ED67F07}"/>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3" name="Freeform 439">
                <a:extLst>
                  <a:ext uri="{FF2B5EF4-FFF2-40B4-BE49-F238E27FC236}">
                    <a16:creationId xmlns:a16="http://schemas.microsoft.com/office/drawing/2014/main" id="{49C8A538-1A75-EAF1-6C50-6E8D582F29F8}"/>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4" name="Freeform 440">
                <a:extLst>
                  <a:ext uri="{FF2B5EF4-FFF2-40B4-BE49-F238E27FC236}">
                    <a16:creationId xmlns:a16="http://schemas.microsoft.com/office/drawing/2014/main" id="{A1A7E853-19E7-B6EC-BFF6-66177C2F8CAB}"/>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5" name="Freeform 441">
                <a:extLst>
                  <a:ext uri="{FF2B5EF4-FFF2-40B4-BE49-F238E27FC236}">
                    <a16:creationId xmlns:a16="http://schemas.microsoft.com/office/drawing/2014/main" id="{C6BEA5DD-7F40-5E5D-5669-4F00F76B703D}"/>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6" name="Freeform 442">
                <a:extLst>
                  <a:ext uri="{FF2B5EF4-FFF2-40B4-BE49-F238E27FC236}">
                    <a16:creationId xmlns:a16="http://schemas.microsoft.com/office/drawing/2014/main" id="{C684D60A-15DE-FD26-187E-DC774665F540}"/>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7" name="Oval 443">
                <a:extLst>
                  <a:ext uri="{FF2B5EF4-FFF2-40B4-BE49-F238E27FC236}">
                    <a16:creationId xmlns:a16="http://schemas.microsoft.com/office/drawing/2014/main" id="{47C03E1D-3A67-6F36-2355-98F7800A7887}"/>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8" name="Oval 444">
                <a:extLst>
                  <a:ext uri="{FF2B5EF4-FFF2-40B4-BE49-F238E27FC236}">
                    <a16:creationId xmlns:a16="http://schemas.microsoft.com/office/drawing/2014/main" id="{C37828FA-3A50-068D-FCD3-3022A45A7338}"/>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9" name="Freeform 445">
                <a:extLst>
                  <a:ext uri="{FF2B5EF4-FFF2-40B4-BE49-F238E27FC236}">
                    <a16:creationId xmlns:a16="http://schemas.microsoft.com/office/drawing/2014/main" id="{DC0DE051-CA73-7BE1-3DA8-B73578ABF50B}"/>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 name="Freeform 446">
                <a:extLst>
                  <a:ext uri="{FF2B5EF4-FFF2-40B4-BE49-F238E27FC236}">
                    <a16:creationId xmlns:a16="http://schemas.microsoft.com/office/drawing/2014/main" id="{99735563-E787-E238-A110-AF3831CE1CDF}"/>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 name="Freeform 447">
                <a:extLst>
                  <a:ext uri="{FF2B5EF4-FFF2-40B4-BE49-F238E27FC236}">
                    <a16:creationId xmlns:a16="http://schemas.microsoft.com/office/drawing/2014/main" id="{93A62A0E-D03D-E90F-26EA-64044956F8CC}"/>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2" name="Freeform 448">
                <a:extLst>
                  <a:ext uri="{FF2B5EF4-FFF2-40B4-BE49-F238E27FC236}">
                    <a16:creationId xmlns:a16="http://schemas.microsoft.com/office/drawing/2014/main" id="{1E9FAAF1-27B8-D9DE-3C30-08910A9F7028}"/>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3" name="Freeform 449">
                <a:extLst>
                  <a:ext uri="{FF2B5EF4-FFF2-40B4-BE49-F238E27FC236}">
                    <a16:creationId xmlns:a16="http://schemas.microsoft.com/office/drawing/2014/main" id="{DFD3DA2C-312A-F2DF-26C1-74850A51FDF7}"/>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4" name="Freeform 450">
                <a:extLst>
                  <a:ext uri="{FF2B5EF4-FFF2-40B4-BE49-F238E27FC236}">
                    <a16:creationId xmlns:a16="http://schemas.microsoft.com/office/drawing/2014/main" id="{D74502B0-2A71-614A-3F18-D02945151568}"/>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5" name="Freeform 451">
                <a:extLst>
                  <a:ext uri="{FF2B5EF4-FFF2-40B4-BE49-F238E27FC236}">
                    <a16:creationId xmlns:a16="http://schemas.microsoft.com/office/drawing/2014/main" id="{AB96FCA3-16AD-5249-E903-D1A8F82DC59A}"/>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6" name="Freeform 452">
                <a:extLst>
                  <a:ext uri="{FF2B5EF4-FFF2-40B4-BE49-F238E27FC236}">
                    <a16:creationId xmlns:a16="http://schemas.microsoft.com/office/drawing/2014/main" id="{0A652100-370D-6740-0210-1AF22843E1D6}"/>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7" name="Freeform 453">
                <a:extLst>
                  <a:ext uri="{FF2B5EF4-FFF2-40B4-BE49-F238E27FC236}">
                    <a16:creationId xmlns:a16="http://schemas.microsoft.com/office/drawing/2014/main" id="{5A6AD8AF-AC35-BAC4-4A89-1262D8FC2873}"/>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8" name="Freeform 454">
                <a:extLst>
                  <a:ext uri="{FF2B5EF4-FFF2-40B4-BE49-F238E27FC236}">
                    <a16:creationId xmlns:a16="http://schemas.microsoft.com/office/drawing/2014/main" id="{0075104D-E3C3-7472-336D-72E361A0FFA8}"/>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9" name="Freeform 455">
                <a:extLst>
                  <a:ext uri="{FF2B5EF4-FFF2-40B4-BE49-F238E27FC236}">
                    <a16:creationId xmlns:a16="http://schemas.microsoft.com/office/drawing/2014/main" id="{6EC14757-0AC6-A74E-F3E8-842F7AFCB843}"/>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0" name="Freeform 456">
                <a:extLst>
                  <a:ext uri="{FF2B5EF4-FFF2-40B4-BE49-F238E27FC236}">
                    <a16:creationId xmlns:a16="http://schemas.microsoft.com/office/drawing/2014/main" id="{1A43F217-1502-9119-55ED-653DAECAD5D3}"/>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1" name="Freeform 457">
                <a:extLst>
                  <a:ext uri="{FF2B5EF4-FFF2-40B4-BE49-F238E27FC236}">
                    <a16:creationId xmlns:a16="http://schemas.microsoft.com/office/drawing/2014/main" id="{C0770C13-36DD-67A8-1B49-2F4504EE9866}"/>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2" name="Freeform 458">
                <a:extLst>
                  <a:ext uri="{FF2B5EF4-FFF2-40B4-BE49-F238E27FC236}">
                    <a16:creationId xmlns:a16="http://schemas.microsoft.com/office/drawing/2014/main" id="{AE3B2366-54BF-D783-D13C-7AA64DF3146A}"/>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3" name="Freeform 459">
                <a:extLst>
                  <a:ext uri="{FF2B5EF4-FFF2-40B4-BE49-F238E27FC236}">
                    <a16:creationId xmlns:a16="http://schemas.microsoft.com/office/drawing/2014/main" id="{7219BB4E-BD2F-427F-4872-288A8FE4E4C7}"/>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4" name="Freeform 460">
                <a:extLst>
                  <a:ext uri="{FF2B5EF4-FFF2-40B4-BE49-F238E27FC236}">
                    <a16:creationId xmlns:a16="http://schemas.microsoft.com/office/drawing/2014/main" id="{F5CE9FEF-042E-8A3F-4D1A-FB58E45ED22D}"/>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5" name="Freeform 461">
                <a:extLst>
                  <a:ext uri="{FF2B5EF4-FFF2-40B4-BE49-F238E27FC236}">
                    <a16:creationId xmlns:a16="http://schemas.microsoft.com/office/drawing/2014/main" id="{7641E90F-DBED-8E73-BF0D-1D9671F2A661}"/>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6" name="Freeform 462">
                <a:extLst>
                  <a:ext uri="{FF2B5EF4-FFF2-40B4-BE49-F238E27FC236}">
                    <a16:creationId xmlns:a16="http://schemas.microsoft.com/office/drawing/2014/main" id="{3B7D2E25-DE22-9D34-D50B-3340371EB85C}"/>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7" name="Freeform 463">
                <a:extLst>
                  <a:ext uri="{FF2B5EF4-FFF2-40B4-BE49-F238E27FC236}">
                    <a16:creationId xmlns:a16="http://schemas.microsoft.com/office/drawing/2014/main" id="{77DC1524-97F0-81DD-C256-CAADE9DCDFAE}"/>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8" name="Freeform 464">
                <a:extLst>
                  <a:ext uri="{FF2B5EF4-FFF2-40B4-BE49-F238E27FC236}">
                    <a16:creationId xmlns:a16="http://schemas.microsoft.com/office/drawing/2014/main" id="{FEA79C87-6AD0-77FE-C4EF-8086F251C164}"/>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9" name="Freeform 465">
                <a:extLst>
                  <a:ext uri="{FF2B5EF4-FFF2-40B4-BE49-F238E27FC236}">
                    <a16:creationId xmlns:a16="http://schemas.microsoft.com/office/drawing/2014/main" id="{6BAF4FC7-8518-D1DE-EF67-0CD63C93C68D}"/>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0" name="Freeform 466">
                <a:extLst>
                  <a:ext uri="{FF2B5EF4-FFF2-40B4-BE49-F238E27FC236}">
                    <a16:creationId xmlns:a16="http://schemas.microsoft.com/office/drawing/2014/main" id="{0FBF4DFC-F3CA-0072-E477-68B1E9DF9F2D}"/>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1" name="Freeform 467">
                <a:extLst>
                  <a:ext uri="{FF2B5EF4-FFF2-40B4-BE49-F238E27FC236}">
                    <a16:creationId xmlns:a16="http://schemas.microsoft.com/office/drawing/2014/main" id="{D387D5C7-6F47-AEE6-0CA6-45860D824727}"/>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2" name="Freeform 468">
                <a:extLst>
                  <a:ext uri="{FF2B5EF4-FFF2-40B4-BE49-F238E27FC236}">
                    <a16:creationId xmlns:a16="http://schemas.microsoft.com/office/drawing/2014/main" id="{6984CF44-69FF-1763-2F43-1D07147F5BBD}"/>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3" name="Freeform 469">
                <a:extLst>
                  <a:ext uri="{FF2B5EF4-FFF2-40B4-BE49-F238E27FC236}">
                    <a16:creationId xmlns:a16="http://schemas.microsoft.com/office/drawing/2014/main" id="{C0927025-0C98-27E4-747F-A85D694C6497}"/>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4" name="Freeform 470">
                <a:extLst>
                  <a:ext uri="{FF2B5EF4-FFF2-40B4-BE49-F238E27FC236}">
                    <a16:creationId xmlns:a16="http://schemas.microsoft.com/office/drawing/2014/main" id="{0572E793-9495-A94B-E7F4-274115E3C3A4}"/>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5" name="Oval 471">
                <a:extLst>
                  <a:ext uri="{FF2B5EF4-FFF2-40B4-BE49-F238E27FC236}">
                    <a16:creationId xmlns:a16="http://schemas.microsoft.com/office/drawing/2014/main" id="{30CC7B06-6047-1034-B31B-F892CDF33BA3}"/>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6" name="Oval 472">
                <a:extLst>
                  <a:ext uri="{FF2B5EF4-FFF2-40B4-BE49-F238E27FC236}">
                    <a16:creationId xmlns:a16="http://schemas.microsoft.com/office/drawing/2014/main" id="{0EC5397F-74AC-3B22-FB84-9C61674A25E4}"/>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7" name="Freeform 473">
                <a:extLst>
                  <a:ext uri="{FF2B5EF4-FFF2-40B4-BE49-F238E27FC236}">
                    <a16:creationId xmlns:a16="http://schemas.microsoft.com/office/drawing/2014/main" id="{43A81F2C-3E5D-29CF-B7FB-13708C64AB8F}"/>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8" name="Freeform 474">
                <a:extLst>
                  <a:ext uri="{FF2B5EF4-FFF2-40B4-BE49-F238E27FC236}">
                    <a16:creationId xmlns:a16="http://schemas.microsoft.com/office/drawing/2014/main" id="{6ECCCCCC-7417-372A-C326-38314A63802B}"/>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9" name="Freeform 475">
                <a:extLst>
                  <a:ext uri="{FF2B5EF4-FFF2-40B4-BE49-F238E27FC236}">
                    <a16:creationId xmlns:a16="http://schemas.microsoft.com/office/drawing/2014/main" id="{2361F2BF-C827-879D-7F5A-ADF5BA0A8DFE}"/>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0" name="Freeform 476">
                <a:extLst>
                  <a:ext uri="{FF2B5EF4-FFF2-40B4-BE49-F238E27FC236}">
                    <a16:creationId xmlns:a16="http://schemas.microsoft.com/office/drawing/2014/main" id="{838ED02F-EDC0-4C80-15CB-DB3D2448019E}"/>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1" name="Freeform 477">
                <a:extLst>
                  <a:ext uri="{FF2B5EF4-FFF2-40B4-BE49-F238E27FC236}">
                    <a16:creationId xmlns:a16="http://schemas.microsoft.com/office/drawing/2014/main" id="{BA5FB734-FDB7-C123-AA7B-4FE2AA47E45D}"/>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2" name="Freeform 478">
                <a:extLst>
                  <a:ext uri="{FF2B5EF4-FFF2-40B4-BE49-F238E27FC236}">
                    <a16:creationId xmlns:a16="http://schemas.microsoft.com/office/drawing/2014/main" id="{94A1626B-F9E7-A432-5C20-BFA97963F357}"/>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3" name="Freeform 479">
                <a:extLst>
                  <a:ext uri="{FF2B5EF4-FFF2-40B4-BE49-F238E27FC236}">
                    <a16:creationId xmlns:a16="http://schemas.microsoft.com/office/drawing/2014/main" id="{7C3ACDC9-C2EC-C9D2-BAB3-AE7794167CAD}"/>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4" name="Freeform 480">
                <a:extLst>
                  <a:ext uri="{FF2B5EF4-FFF2-40B4-BE49-F238E27FC236}">
                    <a16:creationId xmlns:a16="http://schemas.microsoft.com/office/drawing/2014/main" id="{5C52BE2F-BF4C-F1A5-1F8A-6C7BE70536DB}"/>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5" name="Freeform 481">
                <a:extLst>
                  <a:ext uri="{FF2B5EF4-FFF2-40B4-BE49-F238E27FC236}">
                    <a16:creationId xmlns:a16="http://schemas.microsoft.com/office/drawing/2014/main" id="{9D618EC5-AB0D-DADE-F6EE-7474DDA6440F}"/>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6" name="Freeform 482">
                <a:extLst>
                  <a:ext uri="{FF2B5EF4-FFF2-40B4-BE49-F238E27FC236}">
                    <a16:creationId xmlns:a16="http://schemas.microsoft.com/office/drawing/2014/main" id="{04FA021B-9757-E429-5FAF-A793E72CA87B}"/>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7" name="Freeform 483">
                <a:extLst>
                  <a:ext uri="{FF2B5EF4-FFF2-40B4-BE49-F238E27FC236}">
                    <a16:creationId xmlns:a16="http://schemas.microsoft.com/office/drawing/2014/main" id="{2D7E38EE-53A1-5E91-7950-DF5F669E96D8}"/>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8" name="Freeform 484">
                <a:extLst>
                  <a:ext uri="{FF2B5EF4-FFF2-40B4-BE49-F238E27FC236}">
                    <a16:creationId xmlns:a16="http://schemas.microsoft.com/office/drawing/2014/main" id="{9B8055F0-BED6-8A2A-1ECF-12ABCF2B8355}"/>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9" name="Freeform 485">
                <a:extLst>
                  <a:ext uri="{FF2B5EF4-FFF2-40B4-BE49-F238E27FC236}">
                    <a16:creationId xmlns:a16="http://schemas.microsoft.com/office/drawing/2014/main" id="{F1CEB121-9F26-0867-FC2F-2B012A385D70}"/>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0" name="Oval 486">
                <a:extLst>
                  <a:ext uri="{FF2B5EF4-FFF2-40B4-BE49-F238E27FC236}">
                    <a16:creationId xmlns:a16="http://schemas.microsoft.com/office/drawing/2014/main" id="{3CC8F9FA-9773-4FFA-7242-56512B66E512}"/>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1" name="Freeform 487">
                <a:extLst>
                  <a:ext uri="{FF2B5EF4-FFF2-40B4-BE49-F238E27FC236}">
                    <a16:creationId xmlns:a16="http://schemas.microsoft.com/office/drawing/2014/main" id="{88443325-6600-EE45-1082-DB62650A779A}"/>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2" name="Freeform 488">
                <a:extLst>
                  <a:ext uri="{FF2B5EF4-FFF2-40B4-BE49-F238E27FC236}">
                    <a16:creationId xmlns:a16="http://schemas.microsoft.com/office/drawing/2014/main" id="{92AFB373-EF81-707F-9BD6-79F3B5146E5D}"/>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3" name="Freeform 489">
                <a:extLst>
                  <a:ext uri="{FF2B5EF4-FFF2-40B4-BE49-F238E27FC236}">
                    <a16:creationId xmlns:a16="http://schemas.microsoft.com/office/drawing/2014/main" id="{47E26D7A-E91F-CDCB-13AF-CE8CA9C504DF}"/>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4" name="Freeform 490">
                <a:extLst>
                  <a:ext uri="{FF2B5EF4-FFF2-40B4-BE49-F238E27FC236}">
                    <a16:creationId xmlns:a16="http://schemas.microsoft.com/office/drawing/2014/main" id="{A5064C9E-2EF9-1870-A5DA-0C71B8D50606}"/>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5" name="Freeform 491">
                <a:extLst>
                  <a:ext uri="{FF2B5EF4-FFF2-40B4-BE49-F238E27FC236}">
                    <a16:creationId xmlns:a16="http://schemas.microsoft.com/office/drawing/2014/main" id="{F0A2028A-AA08-C185-A331-BCE91A9317EE}"/>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6" name="Oval 492">
                <a:extLst>
                  <a:ext uri="{FF2B5EF4-FFF2-40B4-BE49-F238E27FC236}">
                    <a16:creationId xmlns:a16="http://schemas.microsoft.com/office/drawing/2014/main" id="{B6C63A7F-463F-AAAD-0539-2A429747427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7" name="Freeform 493">
                <a:extLst>
                  <a:ext uri="{FF2B5EF4-FFF2-40B4-BE49-F238E27FC236}">
                    <a16:creationId xmlns:a16="http://schemas.microsoft.com/office/drawing/2014/main" id="{31A6E68D-401E-7127-7000-D01444B48224}"/>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8" name="Freeform 494">
                <a:extLst>
                  <a:ext uri="{FF2B5EF4-FFF2-40B4-BE49-F238E27FC236}">
                    <a16:creationId xmlns:a16="http://schemas.microsoft.com/office/drawing/2014/main" id="{B8D7C4CC-AD6A-C844-715D-0346F1014828}"/>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9" name="Freeform 495">
                <a:extLst>
                  <a:ext uri="{FF2B5EF4-FFF2-40B4-BE49-F238E27FC236}">
                    <a16:creationId xmlns:a16="http://schemas.microsoft.com/office/drawing/2014/main" id="{51C57A09-FC7B-F7F6-DDE7-ADE5097D4C25}"/>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0" name="Freeform 496">
                <a:extLst>
                  <a:ext uri="{FF2B5EF4-FFF2-40B4-BE49-F238E27FC236}">
                    <a16:creationId xmlns:a16="http://schemas.microsoft.com/office/drawing/2014/main" id="{B2598F21-F296-3EC7-9655-26E5A8A8C0F7}"/>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1" name="Freeform 497">
                <a:extLst>
                  <a:ext uri="{FF2B5EF4-FFF2-40B4-BE49-F238E27FC236}">
                    <a16:creationId xmlns:a16="http://schemas.microsoft.com/office/drawing/2014/main" id="{D232882D-B823-CF1B-5076-E243EB7FF9BD}"/>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2" name="Oval 498">
                <a:extLst>
                  <a:ext uri="{FF2B5EF4-FFF2-40B4-BE49-F238E27FC236}">
                    <a16:creationId xmlns:a16="http://schemas.microsoft.com/office/drawing/2014/main" id="{288CFC52-8D19-E48D-236C-567DD83B5C45}"/>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3" name="Oval 499">
                <a:extLst>
                  <a:ext uri="{FF2B5EF4-FFF2-40B4-BE49-F238E27FC236}">
                    <a16:creationId xmlns:a16="http://schemas.microsoft.com/office/drawing/2014/main" id="{60D6FBAD-57A8-6624-16B4-A614121823CF}"/>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4" name="Freeform 500">
                <a:extLst>
                  <a:ext uri="{FF2B5EF4-FFF2-40B4-BE49-F238E27FC236}">
                    <a16:creationId xmlns:a16="http://schemas.microsoft.com/office/drawing/2014/main" id="{7B5DCC8D-B273-8542-65CB-A665870800E5}"/>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5" name="Freeform 501">
                <a:extLst>
                  <a:ext uri="{FF2B5EF4-FFF2-40B4-BE49-F238E27FC236}">
                    <a16:creationId xmlns:a16="http://schemas.microsoft.com/office/drawing/2014/main" id="{C31C011A-DB97-A920-322B-DEB99B6070C9}"/>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6" name="Freeform 502">
                <a:extLst>
                  <a:ext uri="{FF2B5EF4-FFF2-40B4-BE49-F238E27FC236}">
                    <a16:creationId xmlns:a16="http://schemas.microsoft.com/office/drawing/2014/main" id="{4C2643CA-E420-39ED-5C01-A1F3C6300506}"/>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7" name="Freeform 503">
                <a:extLst>
                  <a:ext uri="{FF2B5EF4-FFF2-40B4-BE49-F238E27FC236}">
                    <a16:creationId xmlns:a16="http://schemas.microsoft.com/office/drawing/2014/main" id="{05FFCD08-D5DF-A82E-ED12-3BA233C4BA32}"/>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8" name="Freeform 504">
                <a:extLst>
                  <a:ext uri="{FF2B5EF4-FFF2-40B4-BE49-F238E27FC236}">
                    <a16:creationId xmlns:a16="http://schemas.microsoft.com/office/drawing/2014/main" id="{34F0D367-1CAA-5FC0-4572-B694AB01C489}"/>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9" name="Freeform 505">
                <a:extLst>
                  <a:ext uri="{FF2B5EF4-FFF2-40B4-BE49-F238E27FC236}">
                    <a16:creationId xmlns:a16="http://schemas.microsoft.com/office/drawing/2014/main" id="{F64B9E5B-7239-B267-052E-0623A50E0697}"/>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0" name="Freeform 506">
                <a:extLst>
                  <a:ext uri="{FF2B5EF4-FFF2-40B4-BE49-F238E27FC236}">
                    <a16:creationId xmlns:a16="http://schemas.microsoft.com/office/drawing/2014/main" id="{76A047E8-8FA9-B630-D442-90AB9D9C0939}"/>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1" name="Freeform 507">
                <a:extLst>
                  <a:ext uri="{FF2B5EF4-FFF2-40B4-BE49-F238E27FC236}">
                    <a16:creationId xmlns:a16="http://schemas.microsoft.com/office/drawing/2014/main" id="{819C7AF5-E49F-F4C6-3346-EFE5861F0F55}"/>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2" name="Freeform 508">
                <a:extLst>
                  <a:ext uri="{FF2B5EF4-FFF2-40B4-BE49-F238E27FC236}">
                    <a16:creationId xmlns:a16="http://schemas.microsoft.com/office/drawing/2014/main" id="{7872441C-A34D-322D-DF3A-FB2E2467E153}"/>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3" name="Freeform 509">
                <a:extLst>
                  <a:ext uri="{FF2B5EF4-FFF2-40B4-BE49-F238E27FC236}">
                    <a16:creationId xmlns:a16="http://schemas.microsoft.com/office/drawing/2014/main" id="{48DD0077-6FBE-94CD-0B26-A3A8682469F1}"/>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4" name="Freeform 510">
                <a:extLst>
                  <a:ext uri="{FF2B5EF4-FFF2-40B4-BE49-F238E27FC236}">
                    <a16:creationId xmlns:a16="http://schemas.microsoft.com/office/drawing/2014/main" id="{EA2C5AA7-064D-F606-0763-69041FFB412D}"/>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5" name="Freeform 511">
                <a:extLst>
                  <a:ext uri="{FF2B5EF4-FFF2-40B4-BE49-F238E27FC236}">
                    <a16:creationId xmlns:a16="http://schemas.microsoft.com/office/drawing/2014/main" id="{DA8FE32B-5EF9-C7C1-97EE-8E50EF9BFC0E}"/>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6" name="Freeform 512">
                <a:extLst>
                  <a:ext uri="{FF2B5EF4-FFF2-40B4-BE49-F238E27FC236}">
                    <a16:creationId xmlns:a16="http://schemas.microsoft.com/office/drawing/2014/main" id="{CEBFCB09-1CC6-DF4E-9960-071736E869B0}"/>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7" name="Freeform 513">
                <a:extLst>
                  <a:ext uri="{FF2B5EF4-FFF2-40B4-BE49-F238E27FC236}">
                    <a16:creationId xmlns:a16="http://schemas.microsoft.com/office/drawing/2014/main" id="{B073D31B-15B5-A22C-5443-463344EA23D9}"/>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8" name="Oval 514">
                <a:extLst>
                  <a:ext uri="{FF2B5EF4-FFF2-40B4-BE49-F238E27FC236}">
                    <a16:creationId xmlns:a16="http://schemas.microsoft.com/office/drawing/2014/main" id="{0738677F-F119-69A8-EEBB-77B9BED4FA29}"/>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9" name="Oval 515">
                <a:extLst>
                  <a:ext uri="{FF2B5EF4-FFF2-40B4-BE49-F238E27FC236}">
                    <a16:creationId xmlns:a16="http://schemas.microsoft.com/office/drawing/2014/main" id="{FD053674-505E-E91A-1689-C83DFD93929A}"/>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0" name="Freeform 516">
                <a:extLst>
                  <a:ext uri="{FF2B5EF4-FFF2-40B4-BE49-F238E27FC236}">
                    <a16:creationId xmlns:a16="http://schemas.microsoft.com/office/drawing/2014/main" id="{E47A15D1-9838-D6AE-E3C2-5D7EE2F9E21F}"/>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1" name="Freeform 517">
                <a:extLst>
                  <a:ext uri="{FF2B5EF4-FFF2-40B4-BE49-F238E27FC236}">
                    <a16:creationId xmlns:a16="http://schemas.microsoft.com/office/drawing/2014/main" id="{43F11FA3-7B7D-19C2-7987-3E6E4F0DC542}"/>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2" name="Oval 518">
                <a:extLst>
                  <a:ext uri="{FF2B5EF4-FFF2-40B4-BE49-F238E27FC236}">
                    <a16:creationId xmlns:a16="http://schemas.microsoft.com/office/drawing/2014/main" id="{38021CD1-77D3-1992-CA05-ADF8F6D6F570}"/>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3" name="Freeform 519">
                <a:extLst>
                  <a:ext uri="{FF2B5EF4-FFF2-40B4-BE49-F238E27FC236}">
                    <a16:creationId xmlns:a16="http://schemas.microsoft.com/office/drawing/2014/main" id="{FEDFCDC5-15E3-6AAE-DAE3-4C60D76BF7F8}"/>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4" name="Freeform 520">
                <a:extLst>
                  <a:ext uri="{FF2B5EF4-FFF2-40B4-BE49-F238E27FC236}">
                    <a16:creationId xmlns:a16="http://schemas.microsoft.com/office/drawing/2014/main" id="{A0B41B80-14AD-50F3-710E-3C0BE61399AF}"/>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5" name="Freeform 521">
                <a:extLst>
                  <a:ext uri="{FF2B5EF4-FFF2-40B4-BE49-F238E27FC236}">
                    <a16:creationId xmlns:a16="http://schemas.microsoft.com/office/drawing/2014/main" id="{26AE6574-A5DC-1C12-D8F2-0BFBBAA6297E}"/>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6" name="Freeform 522">
                <a:extLst>
                  <a:ext uri="{FF2B5EF4-FFF2-40B4-BE49-F238E27FC236}">
                    <a16:creationId xmlns:a16="http://schemas.microsoft.com/office/drawing/2014/main" id="{83A34150-7483-1C55-8B4A-69FDFA2C4A86}"/>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7" name="Freeform 523">
                <a:extLst>
                  <a:ext uri="{FF2B5EF4-FFF2-40B4-BE49-F238E27FC236}">
                    <a16:creationId xmlns:a16="http://schemas.microsoft.com/office/drawing/2014/main" id="{AAF56F5C-9911-869A-37AC-C063A10A160A}"/>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8" name="Freeform 524">
                <a:extLst>
                  <a:ext uri="{FF2B5EF4-FFF2-40B4-BE49-F238E27FC236}">
                    <a16:creationId xmlns:a16="http://schemas.microsoft.com/office/drawing/2014/main" id="{C7E53AED-6D73-6439-7AE7-8F7446F125E7}"/>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9" name="Freeform 525">
                <a:extLst>
                  <a:ext uri="{FF2B5EF4-FFF2-40B4-BE49-F238E27FC236}">
                    <a16:creationId xmlns:a16="http://schemas.microsoft.com/office/drawing/2014/main" id="{F1894FFA-4653-B650-D54B-DBA6C378C119}"/>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0" name="Freeform 526">
                <a:extLst>
                  <a:ext uri="{FF2B5EF4-FFF2-40B4-BE49-F238E27FC236}">
                    <a16:creationId xmlns:a16="http://schemas.microsoft.com/office/drawing/2014/main" id="{DB547B0A-D46F-F3AB-EE23-63667498B066}"/>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1" name="Freeform 527">
                <a:extLst>
                  <a:ext uri="{FF2B5EF4-FFF2-40B4-BE49-F238E27FC236}">
                    <a16:creationId xmlns:a16="http://schemas.microsoft.com/office/drawing/2014/main" id="{9D8DD85D-9FAF-6B52-2FAA-58FD39F0C181}"/>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2" name="Freeform 528">
                <a:extLst>
                  <a:ext uri="{FF2B5EF4-FFF2-40B4-BE49-F238E27FC236}">
                    <a16:creationId xmlns:a16="http://schemas.microsoft.com/office/drawing/2014/main" id="{AAE9B377-FD6E-B158-D1D4-D6DDF6822D51}"/>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3" name="Freeform 529">
                <a:extLst>
                  <a:ext uri="{FF2B5EF4-FFF2-40B4-BE49-F238E27FC236}">
                    <a16:creationId xmlns:a16="http://schemas.microsoft.com/office/drawing/2014/main" id="{C24FC71F-33BF-1152-D61D-F371366611B6}"/>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4" name="Freeform 530">
                <a:extLst>
                  <a:ext uri="{FF2B5EF4-FFF2-40B4-BE49-F238E27FC236}">
                    <a16:creationId xmlns:a16="http://schemas.microsoft.com/office/drawing/2014/main" id="{4CEF8C7A-A054-1696-1018-A94D99343717}"/>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5" name="Freeform 531">
                <a:extLst>
                  <a:ext uri="{FF2B5EF4-FFF2-40B4-BE49-F238E27FC236}">
                    <a16:creationId xmlns:a16="http://schemas.microsoft.com/office/drawing/2014/main" id="{E6B5DCC1-557E-E3AA-ADA1-C03CB479FDCF}"/>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6" name="Freeform 532">
                <a:extLst>
                  <a:ext uri="{FF2B5EF4-FFF2-40B4-BE49-F238E27FC236}">
                    <a16:creationId xmlns:a16="http://schemas.microsoft.com/office/drawing/2014/main" id="{A8464A49-6B1F-A397-966D-A9525004B5A7}"/>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7" name="Freeform 533">
                <a:extLst>
                  <a:ext uri="{FF2B5EF4-FFF2-40B4-BE49-F238E27FC236}">
                    <a16:creationId xmlns:a16="http://schemas.microsoft.com/office/drawing/2014/main" id="{8897C13A-977B-6D13-E6D2-2ABF2C4B2B30}"/>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8" name="Oval 534">
                <a:extLst>
                  <a:ext uri="{FF2B5EF4-FFF2-40B4-BE49-F238E27FC236}">
                    <a16:creationId xmlns:a16="http://schemas.microsoft.com/office/drawing/2014/main" id="{31E352A2-9E29-1675-A286-C55C9602898C}"/>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9" name="Oval 535">
                <a:extLst>
                  <a:ext uri="{FF2B5EF4-FFF2-40B4-BE49-F238E27FC236}">
                    <a16:creationId xmlns:a16="http://schemas.microsoft.com/office/drawing/2014/main" id="{52BAAFD3-6242-8AD5-20E7-8531691C2435}"/>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0" name="Freeform 536">
                <a:extLst>
                  <a:ext uri="{FF2B5EF4-FFF2-40B4-BE49-F238E27FC236}">
                    <a16:creationId xmlns:a16="http://schemas.microsoft.com/office/drawing/2014/main" id="{5ABB5C2B-945D-B955-249B-B0CC4705C1E7}"/>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1" name="Freeform 537">
                <a:extLst>
                  <a:ext uri="{FF2B5EF4-FFF2-40B4-BE49-F238E27FC236}">
                    <a16:creationId xmlns:a16="http://schemas.microsoft.com/office/drawing/2014/main" id="{3FAED1E2-DBFC-F9C7-2E4D-09F069BFB522}"/>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2" name="Freeform 538">
                <a:extLst>
                  <a:ext uri="{FF2B5EF4-FFF2-40B4-BE49-F238E27FC236}">
                    <a16:creationId xmlns:a16="http://schemas.microsoft.com/office/drawing/2014/main" id="{14B7B77B-049B-E00F-74A7-6EB85F85EBF6}"/>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3" name="Freeform 539">
                <a:extLst>
                  <a:ext uri="{FF2B5EF4-FFF2-40B4-BE49-F238E27FC236}">
                    <a16:creationId xmlns:a16="http://schemas.microsoft.com/office/drawing/2014/main" id="{BCCA7BB0-8964-E406-D620-D5C43B27C89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4" name="Oval 540">
                <a:extLst>
                  <a:ext uri="{FF2B5EF4-FFF2-40B4-BE49-F238E27FC236}">
                    <a16:creationId xmlns:a16="http://schemas.microsoft.com/office/drawing/2014/main" id="{1F6D3CC0-86CC-A2D9-7F0D-9A0ED272E9A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5" name="Oval 541">
                <a:extLst>
                  <a:ext uri="{FF2B5EF4-FFF2-40B4-BE49-F238E27FC236}">
                    <a16:creationId xmlns:a16="http://schemas.microsoft.com/office/drawing/2014/main" id="{23D4DC3C-C805-AE70-58CD-C58DB5D15EC1}"/>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6" name="Freeform 542">
                <a:extLst>
                  <a:ext uri="{FF2B5EF4-FFF2-40B4-BE49-F238E27FC236}">
                    <a16:creationId xmlns:a16="http://schemas.microsoft.com/office/drawing/2014/main" id="{2E50BF03-CEEF-9A62-DA95-B7CEB94DE2F3}"/>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7" name="Freeform 543">
                <a:extLst>
                  <a:ext uri="{FF2B5EF4-FFF2-40B4-BE49-F238E27FC236}">
                    <a16:creationId xmlns:a16="http://schemas.microsoft.com/office/drawing/2014/main" id="{9025E312-3D7E-CD07-9F02-2CF5862D79B1}"/>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8" name="Freeform 544">
                <a:extLst>
                  <a:ext uri="{FF2B5EF4-FFF2-40B4-BE49-F238E27FC236}">
                    <a16:creationId xmlns:a16="http://schemas.microsoft.com/office/drawing/2014/main" id="{CDC89669-63B4-D17E-8381-0F958F8F338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9" name="Freeform 545">
                <a:extLst>
                  <a:ext uri="{FF2B5EF4-FFF2-40B4-BE49-F238E27FC236}">
                    <a16:creationId xmlns:a16="http://schemas.microsoft.com/office/drawing/2014/main" id="{E354FB4E-D84E-C059-DC0E-44D49AE95286}"/>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0" name="Freeform 546">
                <a:extLst>
                  <a:ext uri="{FF2B5EF4-FFF2-40B4-BE49-F238E27FC236}">
                    <a16:creationId xmlns:a16="http://schemas.microsoft.com/office/drawing/2014/main" id="{C566A46C-E9F7-FFF6-3E67-1B98D65D313D}"/>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1" name="Oval 547">
                <a:extLst>
                  <a:ext uri="{FF2B5EF4-FFF2-40B4-BE49-F238E27FC236}">
                    <a16:creationId xmlns:a16="http://schemas.microsoft.com/office/drawing/2014/main" id="{B602A72D-661E-C0F5-0C21-EA415DB10B39}"/>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2" name="Freeform 548">
                <a:extLst>
                  <a:ext uri="{FF2B5EF4-FFF2-40B4-BE49-F238E27FC236}">
                    <a16:creationId xmlns:a16="http://schemas.microsoft.com/office/drawing/2014/main" id="{204E3AC2-461E-0CC6-CC0B-C81C3DBA55F2}"/>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3" name="Freeform 549">
                <a:extLst>
                  <a:ext uri="{FF2B5EF4-FFF2-40B4-BE49-F238E27FC236}">
                    <a16:creationId xmlns:a16="http://schemas.microsoft.com/office/drawing/2014/main" id="{D0ACF0CA-0F41-05CD-BCCB-268166ABD97A}"/>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4" name="Freeform 550">
                <a:extLst>
                  <a:ext uri="{FF2B5EF4-FFF2-40B4-BE49-F238E27FC236}">
                    <a16:creationId xmlns:a16="http://schemas.microsoft.com/office/drawing/2014/main" id="{46728B35-1398-E3BC-C284-7F41821D2868}"/>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5" name="Freeform 551">
                <a:extLst>
                  <a:ext uri="{FF2B5EF4-FFF2-40B4-BE49-F238E27FC236}">
                    <a16:creationId xmlns:a16="http://schemas.microsoft.com/office/drawing/2014/main" id="{53D048C1-C3CB-D100-9556-636CE8BA4D0C}"/>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6" name="Freeform 552">
                <a:extLst>
                  <a:ext uri="{FF2B5EF4-FFF2-40B4-BE49-F238E27FC236}">
                    <a16:creationId xmlns:a16="http://schemas.microsoft.com/office/drawing/2014/main" id="{8C14626B-13D6-B7B6-76A3-DDC4DFEFB5AE}"/>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7" name="Freeform 553">
                <a:extLst>
                  <a:ext uri="{FF2B5EF4-FFF2-40B4-BE49-F238E27FC236}">
                    <a16:creationId xmlns:a16="http://schemas.microsoft.com/office/drawing/2014/main" id="{1C1279AD-F990-1DF9-6C3C-5326F1AFFE9D}"/>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8" name="Freeform 554">
                <a:extLst>
                  <a:ext uri="{FF2B5EF4-FFF2-40B4-BE49-F238E27FC236}">
                    <a16:creationId xmlns:a16="http://schemas.microsoft.com/office/drawing/2014/main" id="{71C91668-AB69-2B45-7112-354BDFCD4D9F}"/>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9" name="Freeform 555">
                <a:extLst>
                  <a:ext uri="{FF2B5EF4-FFF2-40B4-BE49-F238E27FC236}">
                    <a16:creationId xmlns:a16="http://schemas.microsoft.com/office/drawing/2014/main" id="{CEE14939-484C-7C0F-683D-4409139CAC91}"/>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0" name="Freeform 556">
                <a:extLst>
                  <a:ext uri="{FF2B5EF4-FFF2-40B4-BE49-F238E27FC236}">
                    <a16:creationId xmlns:a16="http://schemas.microsoft.com/office/drawing/2014/main" id="{90218EC8-7189-F864-C6AB-460ED1F91EDC}"/>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1" name="Oval 557">
                <a:extLst>
                  <a:ext uri="{FF2B5EF4-FFF2-40B4-BE49-F238E27FC236}">
                    <a16:creationId xmlns:a16="http://schemas.microsoft.com/office/drawing/2014/main" id="{DB4D7D30-EAD5-7CF5-3B11-5185CABC71EF}"/>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2" name="Freeform 558">
                <a:extLst>
                  <a:ext uri="{FF2B5EF4-FFF2-40B4-BE49-F238E27FC236}">
                    <a16:creationId xmlns:a16="http://schemas.microsoft.com/office/drawing/2014/main" id="{6E874C34-79BE-33E6-9DB6-9F5FDD2AD870}"/>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3" name="Freeform 559">
                <a:extLst>
                  <a:ext uri="{FF2B5EF4-FFF2-40B4-BE49-F238E27FC236}">
                    <a16:creationId xmlns:a16="http://schemas.microsoft.com/office/drawing/2014/main" id="{CBBC69A8-6DE5-521A-D065-CF88F85E883A}"/>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4" name="Oval 560">
                <a:extLst>
                  <a:ext uri="{FF2B5EF4-FFF2-40B4-BE49-F238E27FC236}">
                    <a16:creationId xmlns:a16="http://schemas.microsoft.com/office/drawing/2014/main" id="{33B2E997-BE97-19E6-2F3F-D6FE79ECFA9F}"/>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5" name="Oval 561">
                <a:extLst>
                  <a:ext uri="{FF2B5EF4-FFF2-40B4-BE49-F238E27FC236}">
                    <a16:creationId xmlns:a16="http://schemas.microsoft.com/office/drawing/2014/main" id="{8C35EAA6-8F0D-FBD4-6BD7-71EEC0D8F395}"/>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6" name="Freeform 562">
                <a:extLst>
                  <a:ext uri="{FF2B5EF4-FFF2-40B4-BE49-F238E27FC236}">
                    <a16:creationId xmlns:a16="http://schemas.microsoft.com/office/drawing/2014/main" id="{1DB89B54-6F26-B9DA-90AC-57E5C485B672}"/>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7" name="Freeform 563">
                <a:extLst>
                  <a:ext uri="{FF2B5EF4-FFF2-40B4-BE49-F238E27FC236}">
                    <a16:creationId xmlns:a16="http://schemas.microsoft.com/office/drawing/2014/main" id="{2EFF7962-F2C5-0CC8-C19E-1C5345DD4154}"/>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8" name="Freeform 564">
                <a:extLst>
                  <a:ext uri="{FF2B5EF4-FFF2-40B4-BE49-F238E27FC236}">
                    <a16:creationId xmlns:a16="http://schemas.microsoft.com/office/drawing/2014/main" id="{2AA8D019-09DB-BF43-60C5-CACEB46EF3A6}"/>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9" name="Freeform 565">
                <a:extLst>
                  <a:ext uri="{FF2B5EF4-FFF2-40B4-BE49-F238E27FC236}">
                    <a16:creationId xmlns:a16="http://schemas.microsoft.com/office/drawing/2014/main" id="{4C3F761C-F458-65D2-E100-79198AE78BE8}"/>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0" name="Freeform 566">
                <a:extLst>
                  <a:ext uri="{FF2B5EF4-FFF2-40B4-BE49-F238E27FC236}">
                    <a16:creationId xmlns:a16="http://schemas.microsoft.com/office/drawing/2014/main" id="{33A6A5C4-7DA4-C485-D1EE-D9579FD5C8CC}"/>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1" name="Freeform 567">
                <a:extLst>
                  <a:ext uri="{FF2B5EF4-FFF2-40B4-BE49-F238E27FC236}">
                    <a16:creationId xmlns:a16="http://schemas.microsoft.com/office/drawing/2014/main" id="{6EB6DDD6-F32A-E687-E9D8-9DAFAE4EB6ED}"/>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2" name="Freeform 568">
                <a:extLst>
                  <a:ext uri="{FF2B5EF4-FFF2-40B4-BE49-F238E27FC236}">
                    <a16:creationId xmlns:a16="http://schemas.microsoft.com/office/drawing/2014/main" id="{A6073313-9A47-4ADB-385D-445F2B140D07}"/>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3" name="Freeform 569">
                <a:extLst>
                  <a:ext uri="{FF2B5EF4-FFF2-40B4-BE49-F238E27FC236}">
                    <a16:creationId xmlns:a16="http://schemas.microsoft.com/office/drawing/2014/main" id="{D8294738-990C-C40C-E835-623B143F2DE6}"/>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4" name="Freeform 570">
                <a:extLst>
                  <a:ext uri="{FF2B5EF4-FFF2-40B4-BE49-F238E27FC236}">
                    <a16:creationId xmlns:a16="http://schemas.microsoft.com/office/drawing/2014/main" id="{362CDE7E-63A5-B6AC-C55E-FD9C23FB658A}"/>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5" name="Freeform 571">
                <a:extLst>
                  <a:ext uri="{FF2B5EF4-FFF2-40B4-BE49-F238E27FC236}">
                    <a16:creationId xmlns:a16="http://schemas.microsoft.com/office/drawing/2014/main" id="{A377EFF7-9E4C-E87C-E40D-CD81162A082A}"/>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6" name="Freeform 572">
                <a:extLst>
                  <a:ext uri="{FF2B5EF4-FFF2-40B4-BE49-F238E27FC236}">
                    <a16:creationId xmlns:a16="http://schemas.microsoft.com/office/drawing/2014/main" id="{9298217C-130E-55EE-96C4-60104ED41517}"/>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7" name="Freeform 573">
                <a:extLst>
                  <a:ext uri="{FF2B5EF4-FFF2-40B4-BE49-F238E27FC236}">
                    <a16:creationId xmlns:a16="http://schemas.microsoft.com/office/drawing/2014/main" id="{1975B7B6-7B18-31C8-07A7-C2C9A2E82ECB}"/>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8" name="Freeform 574">
                <a:extLst>
                  <a:ext uri="{FF2B5EF4-FFF2-40B4-BE49-F238E27FC236}">
                    <a16:creationId xmlns:a16="http://schemas.microsoft.com/office/drawing/2014/main" id="{1F57792D-7687-C903-A82D-BB54E6AA7ABF}"/>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9" name="Freeform 575">
                <a:extLst>
                  <a:ext uri="{FF2B5EF4-FFF2-40B4-BE49-F238E27FC236}">
                    <a16:creationId xmlns:a16="http://schemas.microsoft.com/office/drawing/2014/main" id="{ED736E18-2B63-F7F2-B038-3D486D4B0013}"/>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0" name="Freeform 576">
                <a:extLst>
                  <a:ext uri="{FF2B5EF4-FFF2-40B4-BE49-F238E27FC236}">
                    <a16:creationId xmlns:a16="http://schemas.microsoft.com/office/drawing/2014/main" id="{B99204DF-9103-CBA1-D0A4-9765D57F1C80}"/>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1" name="Oval 577">
                <a:extLst>
                  <a:ext uri="{FF2B5EF4-FFF2-40B4-BE49-F238E27FC236}">
                    <a16:creationId xmlns:a16="http://schemas.microsoft.com/office/drawing/2014/main" id="{1740B96B-665A-A96B-8B30-91AD012FA8BF}"/>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2" name="Freeform 578">
                <a:extLst>
                  <a:ext uri="{FF2B5EF4-FFF2-40B4-BE49-F238E27FC236}">
                    <a16:creationId xmlns:a16="http://schemas.microsoft.com/office/drawing/2014/main" id="{8D579E14-93E6-719D-C5CC-D821BBBC8165}"/>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3" name="Freeform 579">
                <a:extLst>
                  <a:ext uri="{FF2B5EF4-FFF2-40B4-BE49-F238E27FC236}">
                    <a16:creationId xmlns:a16="http://schemas.microsoft.com/office/drawing/2014/main" id="{F4F61917-F3FB-7D27-D61A-D2097F271841}"/>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4" name="Freeform 580">
                <a:extLst>
                  <a:ext uri="{FF2B5EF4-FFF2-40B4-BE49-F238E27FC236}">
                    <a16:creationId xmlns:a16="http://schemas.microsoft.com/office/drawing/2014/main" id="{EE19A94E-AD9E-B001-F390-CB5A7BB2299F}"/>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5" name="Freeform 581">
                <a:extLst>
                  <a:ext uri="{FF2B5EF4-FFF2-40B4-BE49-F238E27FC236}">
                    <a16:creationId xmlns:a16="http://schemas.microsoft.com/office/drawing/2014/main" id="{7804C46B-68C5-058F-728A-F3C7B051C792}"/>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6" name="Freeform 582">
                <a:extLst>
                  <a:ext uri="{FF2B5EF4-FFF2-40B4-BE49-F238E27FC236}">
                    <a16:creationId xmlns:a16="http://schemas.microsoft.com/office/drawing/2014/main" id="{7D4DBFF8-AE2D-F57E-8F47-69A2D7EBC84F}"/>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7" name="Oval 583">
                <a:extLst>
                  <a:ext uri="{FF2B5EF4-FFF2-40B4-BE49-F238E27FC236}">
                    <a16:creationId xmlns:a16="http://schemas.microsoft.com/office/drawing/2014/main" id="{4229C878-BDB0-ADAE-F659-F966E629F634}"/>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8" name="Freeform 584">
                <a:extLst>
                  <a:ext uri="{FF2B5EF4-FFF2-40B4-BE49-F238E27FC236}">
                    <a16:creationId xmlns:a16="http://schemas.microsoft.com/office/drawing/2014/main" id="{2BEB74B1-2CD9-F069-85E7-2AFE42BE6075}"/>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9" name="Freeform 585">
                <a:extLst>
                  <a:ext uri="{FF2B5EF4-FFF2-40B4-BE49-F238E27FC236}">
                    <a16:creationId xmlns:a16="http://schemas.microsoft.com/office/drawing/2014/main" id="{64110547-A54B-6303-7DE1-471BD0CC168F}"/>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0" name="Freeform 586">
                <a:extLst>
                  <a:ext uri="{FF2B5EF4-FFF2-40B4-BE49-F238E27FC236}">
                    <a16:creationId xmlns:a16="http://schemas.microsoft.com/office/drawing/2014/main" id="{60D2AAF8-9F42-8B26-5829-88419A8B4DE0}"/>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1" name="Freeform 587">
                <a:extLst>
                  <a:ext uri="{FF2B5EF4-FFF2-40B4-BE49-F238E27FC236}">
                    <a16:creationId xmlns:a16="http://schemas.microsoft.com/office/drawing/2014/main" id="{0FF727E9-7F1E-C639-4C8A-56F49D21F596}"/>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2" name="Freeform 588">
                <a:extLst>
                  <a:ext uri="{FF2B5EF4-FFF2-40B4-BE49-F238E27FC236}">
                    <a16:creationId xmlns:a16="http://schemas.microsoft.com/office/drawing/2014/main" id="{9762C52B-F046-A942-0911-FBE829D3A7D8}"/>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3" name="Oval 589">
                <a:extLst>
                  <a:ext uri="{FF2B5EF4-FFF2-40B4-BE49-F238E27FC236}">
                    <a16:creationId xmlns:a16="http://schemas.microsoft.com/office/drawing/2014/main" id="{78403D8A-65DA-546A-6F88-5EC788822C8F}"/>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4" name="Oval 590">
                <a:extLst>
                  <a:ext uri="{FF2B5EF4-FFF2-40B4-BE49-F238E27FC236}">
                    <a16:creationId xmlns:a16="http://schemas.microsoft.com/office/drawing/2014/main" id="{EC32E931-C335-B73D-D5FF-D3797B0F6A10}"/>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5" name="Freeform 591">
                <a:extLst>
                  <a:ext uri="{FF2B5EF4-FFF2-40B4-BE49-F238E27FC236}">
                    <a16:creationId xmlns:a16="http://schemas.microsoft.com/office/drawing/2014/main" id="{DA588A5C-4D4C-80F3-3563-33D65D6BF2A4}"/>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6" name="Freeform 592">
                <a:extLst>
                  <a:ext uri="{FF2B5EF4-FFF2-40B4-BE49-F238E27FC236}">
                    <a16:creationId xmlns:a16="http://schemas.microsoft.com/office/drawing/2014/main" id="{D0494294-C19C-11A5-621D-0305E84DA6E3}"/>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7" name="Freeform 593">
                <a:extLst>
                  <a:ext uri="{FF2B5EF4-FFF2-40B4-BE49-F238E27FC236}">
                    <a16:creationId xmlns:a16="http://schemas.microsoft.com/office/drawing/2014/main" id="{0B1BDF30-A35C-5C2B-7862-014E5DDA8DD6}"/>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8" name="Freeform 594">
                <a:extLst>
                  <a:ext uri="{FF2B5EF4-FFF2-40B4-BE49-F238E27FC236}">
                    <a16:creationId xmlns:a16="http://schemas.microsoft.com/office/drawing/2014/main" id="{C9FCE268-4825-8801-D1E4-FFF156C2D917}"/>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9" name="Freeform 595">
                <a:extLst>
                  <a:ext uri="{FF2B5EF4-FFF2-40B4-BE49-F238E27FC236}">
                    <a16:creationId xmlns:a16="http://schemas.microsoft.com/office/drawing/2014/main" id="{DA7F5C57-2B95-1D9C-1FF0-DF32F2D9BDD3}"/>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0" name="Freeform 596">
                <a:extLst>
                  <a:ext uri="{FF2B5EF4-FFF2-40B4-BE49-F238E27FC236}">
                    <a16:creationId xmlns:a16="http://schemas.microsoft.com/office/drawing/2014/main" id="{3EE7D5D5-057A-5C6D-B6DD-AD2C1A9B4DAC}"/>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1" name="Freeform 597">
                <a:extLst>
                  <a:ext uri="{FF2B5EF4-FFF2-40B4-BE49-F238E27FC236}">
                    <a16:creationId xmlns:a16="http://schemas.microsoft.com/office/drawing/2014/main" id="{6C5B60B2-476B-46C3-9395-F3946F66DBE6}"/>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2" name="Freeform 598">
                <a:extLst>
                  <a:ext uri="{FF2B5EF4-FFF2-40B4-BE49-F238E27FC236}">
                    <a16:creationId xmlns:a16="http://schemas.microsoft.com/office/drawing/2014/main" id="{7D036C03-9314-168D-F1A3-B0624FEE71BD}"/>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3" name="Freeform 599">
                <a:extLst>
                  <a:ext uri="{FF2B5EF4-FFF2-40B4-BE49-F238E27FC236}">
                    <a16:creationId xmlns:a16="http://schemas.microsoft.com/office/drawing/2014/main" id="{CBECF7B8-AC33-CB07-B4C0-A7957D54C253}"/>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4" name="Freeform 600">
                <a:extLst>
                  <a:ext uri="{FF2B5EF4-FFF2-40B4-BE49-F238E27FC236}">
                    <a16:creationId xmlns:a16="http://schemas.microsoft.com/office/drawing/2014/main" id="{D893971D-3649-5602-5511-CF8597C3F849}"/>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5" name="Freeform 601">
                <a:extLst>
                  <a:ext uri="{FF2B5EF4-FFF2-40B4-BE49-F238E27FC236}">
                    <a16:creationId xmlns:a16="http://schemas.microsoft.com/office/drawing/2014/main" id="{87239ABF-5641-58CC-1C4E-6DA3A4D5B757}"/>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6" name="Freeform 602">
                <a:extLst>
                  <a:ext uri="{FF2B5EF4-FFF2-40B4-BE49-F238E27FC236}">
                    <a16:creationId xmlns:a16="http://schemas.microsoft.com/office/drawing/2014/main" id="{3C2F60C2-8B1B-B524-C486-F1A5A07921C6}"/>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Oval 603">
                <a:extLst>
                  <a:ext uri="{FF2B5EF4-FFF2-40B4-BE49-F238E27FC236}">
                    <a16:creationId xmlns:a16="http://schemas.microsoft.com/office/drawing/2014/main" id="{9C7BECFD-5B9C-087A-F2C3-8F654FA47E54}"/>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Oval 604">
                <a:extLst>
                  <a:ext uri="{FF2B5EF4-FFF2-40B4-BE49-F238E27FC236}">
                    <a16:creationId xmlns:a16="http://schemas.microsoft.com/office/drawing/2014/main" id="{9FDB876D-C7F3-AC3A-8DEF-D719B5A10DC8}"/>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605">
                <a:extLst>
                  <a:ext uri="{FF2B5EF4-FFF2-40B4-BE49-F238E27FC236}">
                    <a16:creationId xmlns:a16="http://schemas.microsoft.com/office/drawing/2014/main" id="{143D2F62-F9F1-8BD0-040B-3F0B5AD55CB9}"/>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606">
                <a:extLst>
                  <a:ext uri="{FF2B5EF4-FFF2-40B4-BE49-F238E27FC236}">
                    <a16:creationId xmlns:a16="http://schemas.microsoft.com/office/drawing/2014/main" id="{17902845-E3D6-6C92-C95F-3BC9DFDF50A1}"/>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59" name="Freeform 608">
              <a:extLst>
                <a:ext uri="{FF2B5EF4-FFF2-40B4-BE49-F238E27FC236}">
                  <a16:creationId xmlns:a16="http://schemas.microsoft.com/office/drawing/2014/main" id="{956CD8C2-1D7E-6931-DFE8-25FBEC8047A9}"/>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609">
              <a:extLst>
                <a:ext uri="{FF2B5EF4-FFF2-40B4-BE49-F238E27FC236}">
                  <a16:creationId xmlns:a16="http://schemas.microsoft.com/office/drawing/2014/main" id="{8AA29F11-55F5-2716-8CF3-99CD2BB157A9}"/>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610">
              <a:extLst>
                <a:ext uri="{FF2B5EF4-FFF2-40B4-BE49-F238E27FC236}">
                  <a16:creationId xmlns:a16="http://schemas.microsoft.com/office/drawing/2014/main" id="{5E9806A4-8C70-7BEA-4BE7-4365A37E6FA2}"/>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611">
              <a:extLst>
                <a:ext uri="{FF2B5EF4-FFF2-40B4-BE49-F238E27FC236}">
                  <a16:creationId xmlns:a16="http://schemas.microsoft.com/office/drawing/2014/main" id="{0E6E4744-F4B4-636F-95EF-FCB13CB1B68A}"/>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612">
              <a:extLst>
                <a:ext uri="{FF2B5EF4-FFF2-40B4-BE49-F238E27FC236}">
                  <a16:creationId xmlns:a16="http://schemas.microsoft.com/office/drawing/2014/main" id="{46F028AD-B73C-56E7-1AEF-222DA709997D}"/>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613">
              <a:extLst>
                <a:ext uri="{FF2B5EF4-FFF2-40B4-BE49-F238E27FC236}">
                  <a16:creationId xmlns:a16="http://schemas.microsoft.com/office/drawing/2014/main" id="{A4DE2A6C-11C8-793C-CD55-3D3FC6AF2968}"/>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Freeform 614">
              <a:extLst>
                <a:ext uri="{FF2B5EF4-FFF2-40B4-BE49-F238E27FC236}">
                  <a16:creationId xmlns:a16="http://schemas.microsoft.com/office/drawing/2014/main" id="{A8AD7DD3-DCF0-7D6B-9E2A-56ABDEA9C6D9}"/>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Freeform 615">
              <a:extLst>
                <a:ext uri="{FF2B5EF4-FFF2-40B4-BE49-F238E27FC236}">
                  <a16:creationId xmlns:a16="http://schemas.microsoft.com/office/drawing/2014/main" id="{0E18DF70-1CDA-076C-AF8A-F8B5AD5AF4DA}"/>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616">
              <a:extLst>
                <a:ext uri="{FF2B5EF4-FFF2-40B4-BE49-F238E27FC236}">
                  <a16:creationId xmlns:a16="http://schemas.microsoft.com/office/drawing/2014/main" id="{EC41440D-07E3-9AC5-CDD1-5E6959E69803}"/>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617">
              <a:extLst>
                <a:ext uri="{FF2B5EF4-FFF2-40B4-BE49-F238E27FC236}">
                  <a16:creationId xmlns:a16="http://schemas.microsoft.com/office/drawing/2014/main" id="{9AB1119F-090E-693B-4BF7-9D2226B6784A}"/>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618">
              <a:extLst>
                <a:ext uri="{FF2B5EF4-FFF2-40B4-BE49-F238E27FC236}">
                  <a16:creationId xmlns:a16="http://schemas.microsoft.com/office/drawing/2014/main" id="{E45ECD64-FECB-01CC-1216-3D82996B5FD8}"/>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723900" y="552450"/>
            <a:ext cx="7696200" cy="71556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4"/>
          <p:cNvSpPr txBox="1">
            <a:spLocks noGrp="1"/>
          </p:cNvSpPr>
          <p:nvPr>
            <p:ph type="body" idx="1"/>
          </p:nvPr>
        </p:nvSpPr>
        <p:spPr>
          <a:xfrm>
            <a:off x="723900" y="1369219"/>
            <a:ext cx="7696200" cy="3221831"/>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naheim"/>
                <a:ea typeface="Anaheim"/>
                <a:cs typeface="Anaheim"/>
                <a:sym typeface="Anaheim"/>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naheim"/>
                <a:ea typeface="Anaheim"/>
                <a:cs typeface="Anaheim"/>
                <a:sym typeface="Anaheim"/>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naheim"/>
                <a:ea typeface="Anaheim"/>
                <a:cs typeface="Anaheim"/>
                <a:sym typeface="Anaheim"/>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8" name="Google Shape;8;p14"/>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6"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966158" y="-507929"/>
            <a:ext cx="9825486" cy="1974400"/>
          </a:xfrm>
        </p:spPr>
        <p:txBody>
          <a:bodyPr/>
          <a:lstStyle/>
          <a:p>
            <a:pPr lvl="0"/>
            <a:r>
              <a:rPr lang="en-US" sz="4000" dirty="0">
                <a:latin typeface="Algerian" panose="04020705040A02060702" pitchFamily="82" charset="0"/>
              </a:rPr>
              <a:t>      PRE-PROJECT PRESENTATION</a:t>
            </a:r>
            <a:br>
              <a:rPr lang="en-US" sz="4000" dirty="0">
                <a:latin typeface="Anaheim" panose="020B0604020202020204" charset="0"/>
              </a:rPr>
            </a:br>
            <a:endParaRPr lang="en-US" sz="4000" dirty="0">
              <a:latin typeface="Anaheim" panose="020B0604020202020204" charset="0"/>
            </a:endParaRPr>
          </a:p>
        </p:txBody>
      </p:sp>
      <p:sp>
        <p:nvSpPr>
          <p:cNvPr id="78" name="Google Shape;78;p1"/>
          <p:cNvSpPr txBox="1">
            <a:spLocks noGrp="1"/>
          </p:cNvSpPr>
          <p:nvPr>
            <p:ph type="subTitle" idx="1"/>
          </p:nvPr>
        </p:nvSpPr>
        <p:spPr>
          <a:xfrm>
            <a:off x="761902" y="978806"/>
            <a:ext cx="7291392" cy="4105811"/>
          </a:xfrm>
        </p:spPr>
        <p:txBody>
          <a:bodyPr/>
          <a:lstStyle/>
          <a:p>
            <a:pPr lvl="0"/>
            <a:r>
              <a:rPr lang="en-US" sz="3200" b="1" u="sng" dirty="0">
                <a:solidFill>
                  <a:srgbClr val="0070C0"/>
                </a:solidFill>
                <a:latin typeface="Algerian" panose="04020705040A02060702" pitchFamily="82" charset="0"/>
              </a:rPr>
              <a:t>SOLAR RADIATION PREDICTION</a:t>
            </a:r>
          </a:p>
          <a:p>
            <a:pPr lvl="0"/>
            <a:endParaRPr lang="en-US" sz="3200" dirty="0">
              <a:latin typeface="Anaheim" panose="020B0604020202020204" charset="0"/>
            </a:endParaRPr>
          </a:p>
          <a:p>
            <a:pPr lvl="0"/>
            <a:endParaRPr lang="en-US" sz="3200" dirty="0">
              <a:latin typeface="Anaheim" panose="020B0604020202020204" charset="0"/>
            </a:endParaRPr>
          </a:p>
          <a:p>
            <a:pPr lvl="0"/>
            <a:r>
              <a:rPr lang="en-US" b="1" u="sng" dirty="0">
                <a:latin typeface="Times New Roman" panose="02020603050405020304" pitchFamily="18" charset="0"/>
                <a:cs typeface="Times New Roman" panose="02020603050405020304" pitchFamily="18" charset="0"/>
              </a:rPr>
              <a:t>SUPERVISOR: DR. </a:t>
            </a:r>
            <a:r>
              <a:rPr lang="en-US" b="1" u="sng" dirty="0" err="1">
                <a:latin typeface="Times New Roman" panose="02020603050405020304" pitchFamily="18" charset="0"/>
                <a:cs typeface="Times New Roman" panose="02020603050405020304" pitchFamily="18" charset="0"/>
              </a:rPr>
              <a:t>Hailiya</a:t>
            </a:r>
            <a:r>
              <a:rPr lang="en-US" b="1" u="sng" dirty="0">
                <a:latin typeface="Times New Roman" panose="02020603050405020304" pitchFamily="18" charset="0"/>
                <a:cs typeface="Times New Roman" panose="02020603050405020304" pitchFamily="18" charset="0"/>
              </a:rPr>
              <a:t> Ahsan(</a:t>
            </a:r>
            <a:r>
              <a:rPr lang="en-IN" b="0" i="0" dirty="0">
                <a:solidFill>
                  <a:srgbClr val="7C7C7C"/>
                </a:solidFill>
                <a:effectLst/>
                <a:latin typeface="Times New Roman" panose="02020603050405020304" pitchFamily="18" charset="0"/>
                <a:cs typeface="Times New Roman" panose="02020603050405020304" pitchFamily="18" charset="0"/>
              </a:rPr>
              <a:t>Assistant Professor)</a:t>
            </a:r>
            <a:endParaRPr lang="en-US" b="1" u="sng" dirty="0">
              <a:latin typeface="Times New Roman" panose="02020603050405020304" pitchFamily="18" charset="0"/>
              <a:cs typeface="Times New Roman" panose="02020603050405020304" pitchFamily="18" charset="0"/>
            </a:endParaRPr>
          </a:p>
          <a:p>
            <a:pPr lvl="0"/>
            <a:r>
              <a:rPr lang="en-US" b="1" u="sng" dirty="0">
                <a:latin typeface="Times New Roman" panose="02020603050405020304" pitchFamily="18" charset="0"/>
                <a:cs typeface="Times New Roman" panose="02020603050405020304" pitchFamily="18" charset="0"/>
              </a:rPr>
              <a:t>CO-SUPERVISOR: DR. </a:t>
            </a:r>
            <a:r>
              <a:rPr lang="en-US" b="1" u="sng" dirty="0" err="1">
                <a:latin typeface="Times New Roman" panose="02020603050405020304" pitchFamily="18" charset="0"/>
                <a:cs typeface="Times New Roman" panose="02020603050405020304" pitchFamily="18" charset="0"/>
              </a:rPr>
              <a:t>Shoeb</a:t>
            </a:r>
            <a:r>
              <a:rPr lang="en-US" b="1" u="sng" dirty="0">
                <a:latin typeface="Times New Roman" panose="02020603050405020304" pitchFamily="18" charset="0"/>
                <a:cs typeface="Times New Roman" panose="02020603050405020304" pitchFamily="18" charset="0"/>
              </a:rPr>
              <a:t> Hussain(</a:t>
            </a:r>
            <a:r>
              <a:rPr lang="en-IN" i="0" dirty="0">
                <a:solidFill>
                  <a:srgbClr val="7C7C7C"/>
                </a:solidFill>
                <a:effectLst/>
                <a:latin typeface="Times New Roman" panose="02020603050405020304" pitchFamily="18" charset="0"/>
                <a:cs typeface="Times New Roman" panose="02020603050405020304" pitchFamily="18" charset="0"/>
              </a:rPr>
              <a:t>Assistant Professor</a:t>
            </a:r>
            <a:r>
              <a:rPr lang="en-US" b="1" u="sng" dirty="0">
                <a:latin typeface="Times New Roman" panose="02020603050405020304" pitchFamily="18" charset="0"/>
                <a:cs typeface="Times New Roman" panose="02020603050405020304" pitchFamily="18" charset="0"/>
              </a:rPr>
              <a:t>)</a:t>
            </a:r>
          </a:p>
          <a:p>
            <a:pPr lvl="0"/>
            <a:endParaRPr lang="en-US" sz="2000" b="1" u="sng" dirty="0">
              <a:latin typeface="Times New Roman" panose="02020603050405020304" pitchFamily="18" charset="0"/>
              <a:cs typeface="Times New Roman" panose="02020603050405020304" pitchFamily="18" charset="0"/>
            </a:endParaRPr>
          </a:p>
          <a:p>
            <a:endParaRPr lang="en-US" b="1" u="sng" dirty="0">
              <a:latin typeface="Times New Roman" panose="02020603050405020304" pitchFamily="18" charset="0"/>
              <a:cs typeface="Times New Roman" panose="02020603050405020304" pitchFamily="18" charset="0"/>
            </a:endParaRPr>
          </a:p>
          <a:p>
            <a:r>
              <a:rPr lang="en-US" b="1" u="sng" dirty="0">
                <a:latin typeface="Times New Roman" panose="02020603050405020304" pitchFamily="18" charset="0"/>
                <a:cs typeface="Times New Roman" panose="02020603050405020304" pitchFamily="18" charset="0"/>
              </a:rPr>
              <a:t>PRESENTED BY: </a:t>
            </a:r>
            <a:r>
              <a:rPr lang="en-US" b="1" dirty="0">
                <a:latin typeface="Times New Roman" panose="02020603050405020304" pitchFamily="18" charset="0"/>
                <a:cs typeface="Times New Roman" panose="02020603050405020304" pitchFamily="18" charset="0"/>
              </a:rPr>
              <a:t>Dhruv Sharma (2020BELE024)</a:t>
            </a:r>
            <a:endParaRPr lang="en-US" b="1" u="sng" dirty="0">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 Anurudra Yadav (2020BELE077)</a:t>
            </a:r>
          </a:p>
          <a:p>
            <a:pPr lvl="0"/>
            <a:r>
              <a:rPr lang="en-US" b="1" dirty="0">
                <a:latin typeface="Times New Roman" panose="02020603050405020304" pitchFamily="18" charset="0"/>
                <a:cs typeface="Times New Roman" panose="02020603050405020304" pitchFamily="18" charset="0"/>
              </a:rPr>
              <a:t>Kaushinder (2020BELE099)</a:t>
            </a:r>
          </a:p>
        </p:txBody>
      </p:sp>
      <p:grpSp>
        <p:nvGrpSpPr>
          <p:cNvPr id="836" name="Group 835">
            <a:extLst>
              <a:ext uri="{FF2B5EF4-FFF2-40B4-BE49-F238E27FC236}">
                <a16:creationId xmlns:a16="http://schemas.microsoft.com/office/drawing/2014/main" id="{31AC16FC-AEF4-7332-4245-2AD669A3C5D4}"/>
              </a:ext>
            </a:extLst>
          </p:cNvPr>
          <p:cNvGrpSpPr/>
          <p:nvPr/>
        </p:nvGrpSpPr>
        <p:grpSpPr>
          <a:xfrm>
            <a:off x="7803507" y="-208306"/>
            <a:ext cx="2300556" cy="2575530"/>
            <a:chOff x="3238240" y="323850"/>
            <a:chExt cx="1739901" cy="1947863"/>
          </a:xfrm>
        </p:grpSpPr>
        <p:sp>
          <p:nvSpPr>
            <p:cNvPr id="837" name="Freeform 352">
              <a:extLst>
                <a:ext uri="{FF2B5EF4-FFF2-40B4-BE49-F238E27FC236}">
                  <a16:creationId xmlns:a16="http://schemas.microsoft.com/office/drawing/2014/main" id="{4031C319-4D43-65E7-D8A3-763518BDFCB1}"/>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838" name="Freeform 353">
              <a:extLst>
                <a:ext uri="{FF2B5EF4-FFF2-40B4-BE49-F238E27FC236}">
                  <a16:creationId xmlns:a16="http://schemas.microsoft.com/office/drawing/2014/main" id="{7B18F7C8-35B0-1E49-78B2-44873FFA069F}"/>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354">
              <a:extLst>
                <a:ext uri="{FF2B5EF4-FFF2-40B4-BE49-F238E27FC236}">
                  <a16:creationId xmlns:a16="http://schemas.microsoft.com/office/drawing/2014/main" id="{F229DF5C-6D03-645C-D7B5-C5BC18DCCEF2}"/>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Freeform 355">
              <a:extLst>
                <a:ext uri="{FF2B5EF4-FFF2-40B4-BE49-F238E27FC236}">
                  <a16:creationId xmlns:a16="http://schemas.microsoft.com/office/drawing/2014/main" id="{236F2C65-6F09-5015-1950-297B8231FE3A}"/>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Freeform 356">
              <a:extLst>
                <a:ext uri="{FF2B5EF4-FFF2-40B4-BE49-F238E27FC236}">
                  <a16:creationId xmlns:a16="http://schemas.microsoft.com/office/drawing/2014/main" id="{D5E04068-30CE-603B-B5E1-EAC88BC6129F}"/>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1104" name="Group 1103">
            <a:extLst>
              <a:ext uri="{FF2B5EF4-FFF2-40B4-BE49-F238E27FC236}">
                <a16:creationId xmlns:a16="http://schemas.microsoft.com/office/drawing/2014/main" id="{4A988A65-2E46-B550-F28A-B96596A88AEE}"/>
              </a:ext>
            </a:extLst>
          </p:cNvPr>
          <p:cNvGrpSpPr/>
          <p:nvPr/>
        </p:nvGrpSpPr>
        <p:grpSpPr>
          <a:xfrm>
            <a:off x="-8453" y="2367224"/>
            <a:ext cx="2187206" cy="2789633"/>
            <a:chOff x="3700202" y="2700338"/>
            <a:chExt cx="1654175" cy="2109788"/>
          </a:xfrm>
        </p:grpSpPr>
        <p:sp>
          <p:nvSpPr>
            <p:cNvPr id="1105" name="Freeform 880">
              <a:extLst>
                <a:ext uri="{FF2B5EF4-FFF2-40B4-BE49-F238E27FC236}">
                  <a16:creationId xmlns:a16="http://schemas.microsoft.com/office/drawing/2014/main" id="{F4954309-A5D7-314F-52B2-034B54A793DF}"/>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6" name="Freeform 882">
              <a:extLst>
                <a:ext uri="{FF2B5EF4-FFF2-40B4-BE49-F238E27FC236}">
                  <a16:creationId xmlns:a16="http://schemas.microsoft.com/office/drawing/2014/main" id="{7DB28536-63A3-E3E8-4642-1BA5E80ADDE6}"/>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7" name="Freeform 883">
              <a:extLst>
                <a:ext uri="{FF2B5EF4-FFF2-40B4-BE49-F238E27FC236}">
                  <a16:creationId xmlns:a16="http://schemas.microsoft.com/office/drawing/2014/main" id="{CFD8116B-5277-543A-8C47-14BFB030A449}"/>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8" name="Freeform 884">
              <a:extLst>
                <a:ext uri="{FF2B5EF4-FFF2-40B4-BE49-F238E27FC236}">
                  <a16:creationId xmlns:a16="http://schemas.microsoft.com/office/drawing/2014/main" id="{0D1E18A9-F22F-A830-C7D2-11C32912C834}"/>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9" name="Freeform 885">
              <a:extLst>
                <a:ext uri="{FF2B5EF4-FFF2-40B4-BE49-F238E27FC236}">
                  <a16:creationId xmlns:a16="http://schemas.microsoft.com/office/drawing/2014/main" id="{BA1B5432-1E1D-A92E-1F8F-505050640D67}"/>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0" name="Freeform 886">
              <a:extLst>
                <a:ext uri="{FF2B5EF4-FFF2-40B4-BE49-F238E27FC236}">
                  <a16:creationId xmlns:a16="http://schemas.microsoft.com/office/drawing/2014/main" id="{DD44F8FC-B3DB-C153-2C7E-271A1570A477}"/>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111" name="Freeform 352">
            <a:extLst>
              <a:ext uri="{FF2B5EF4-FFF2-40B4-BE49-F238E27FC236}">
                <a16:creationId xmlns:a16="http://schemas.microsoft.com/office/drawing/2014/main" id="{6A9237F8-3C83-B10A-D1CB-548385BDCF4B}"/>
              </a:ext>
            </a:extLst>
          </p:cNvPr>
          <p:cNvSpPr>
            <a:spLocks/>
          </p:cNvSpPr>
          <p:nvPr/>
        </p:nvSpPr>
        <p:spPr bwMode="auto">
          <a:xfrm>
            <a:off x="7505439" y="-2014745"/>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pic>
        <p:nvPicPr>
          <p:cNvPr id="4100" name="Picture 4" descr="Abstract modern solar energy logo design isolated on transparent background  PNG - Similar PNG">
            <a:extLst>
              <a:ext uri="{FF2B5EF4-FFF2-40B4-BE49-F238E27FC236}">
                <a16:creationId xmlns:a16="http://schemas.microsoft.com/office/drawing/2014/main" id="{08EC4348-D7A2-C1D0-21F9-12295AF1C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3" t="20656" r="21558" b="21941"/>
          <a:stretch/>
        </p:blipFill>
        <p:spPr bwMode="auto">
          <a:xfrm>
            <a:off x="3913740" y="1719968"/>
            <a:ext cx="949206" cy="851781"/>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104"/>
                                        </p:tgtEl>
                                        <p:attrNameLst>
                                          <p:attrName>style.visibility</p:attrName>
                                        </p:attrNameLst>
                                      </p:cBhvr>
                                      <p:to>
                                        <p:strVal val="visible"/>
                                      </p:to>
                                    </p:set>
                                    <p:anim calcmode="lin" valueType="num">
                                      <p:cBhvr additive="base">
                                        <p:cTn id="7" dur="500" fill="hold"/>
                                        <p:tgtEl>
                                          <p:spTgt spid="1104"/>
                                        </p:tgtEl>
                                        <p:attrNameLst>
                                          <p:attrName>ppt_x</p:attrName>
                                        </p:attrNameLst>
                                      </p:cBhvr>
                                      <p:tavLst>
                                        <p:tav tm="0">
                                          <p:val>
                                            <p:strVal val="0-#ppt_w/2"/>
                                          </p:val>
                                        </p:tav>
                                        <p:tav tm="100000">
                                          <p:val>
                                            <p:strVal val="#ppt_x"/>
                                          </p:val>
                                        </p:tav>
                                      </p:tavLst>
                                    </p:anim>
                                    <p:anim calcmode="lin" valueType="num">
                                      <p:cBhvr additive="base">
                                        <p:cTn id="8" dur="500" fill="hold"/>
                                        <p:tgtEl>
                                          <p:spTgt spid="1104"/>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36"/>
                                        </p:tgtEl>
                                        <p:attrNameLst>
                                          <p:attrName>style.visibility</p:attrName>
                                        </p:attrNameLst>
                                      </p:cBhvr>
                                      <p:to>
                                        <p:strVal val="visible"/>
                                      </p:to>
                                    </p:set>
                                    <p:anim calcmode="lin" valueType="num">
                                      <p:cBhvr additive="base">
                                        <p:cTn id="11" dur="500" fill="hold"/>
                                        <p:tgtEl>
                                          <p:spTgt spid="836"/>
                                        </p:tgtEl>
                                        <p:attrNameLst>
                                          <p:attrName>ppt_x</p:attrName>
                                        </p:attrNameLst>
                                      </p:cBhvr>
                                      <p:tavLst>
                                        <p:tav tm="0">
                                          <p:val>
                                            <p:strVal val="1+#ppt_w/2"/>
                                          </p:val>
                                        </p:tav>
                                        <p:tav tm="100000">
                                          <p:val>
                                            <p:strVal val="#ppt_x"/>
                                          </p:val>
                                        </p:tav>
                                      </p:tavLst>
                                    </p:anim>
                                    <p:anim calcmode="lin" valueType="num">
                                      <p:cBhvr additive="base">
                                        <p:cTn id="12" dur="500" fill="hold"/>
                                        <p:tgtEl>
                                          <p:spTgt spid="8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D14BC-DEF3-76D7-3105-7E21AEC277C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7DFF27-E792-5D95-3539-7E6DCA8803FC}"/>
              </a:ext>
            </a:extLst>
          </p:cNvPr>
          <p:cNvSpPr>
            <a:spLocks noGrp="1"/>
          </p:cNvSpPr>
          <p:nvPr>
            <p:ph type="body" idx="1"/>
          </p:nvPr>
        </p:nvSpPr>
        <p:spPr>
          <a:xfrm>
            <a:off x="114300" y="2221850"/>
            <a:ext cx="3597487" cy="2353731"/>
          </a:xfrm>
        </p:spPr>
        <p:txBody>
          <a:bodyPr/>
          <a:lstStyle/>
          <a:p>
            <a:pPr indent="0"/>
            <a:r>
              <a:rPr lang="en-US" sz="1600" dirty="0">
                <a:latin typeface="Times New Roman" panose="02020603050405020304" pitchFamily="18" charset="0"/>
                <a:cs typeface="Times New Roman" panose="02020603050405020304" pitchFamily="18" charset="0"/>
              </a:rPr>
              <a:t>-high correlation between temperature, pressure, humidity, Wind Direction with radiation. </a:t>
            </a:r>
          </a:p>
          <a:p>
            <a:r>
              <a:rPr lang="en-IN"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plot indicates that radiation depends on the time of the day.</a:t>
            </a:r>
          </a:p>
          <a:p>
            <a:r>
              <a:rPr lang="en-US" sz="1600" dirty="0">
                <a:latin typeface="Times New Roman" panose="02020603050405020304" pitchFamily="18" charset="0"/>
                <a:cs typeface="Times New Roman" panose="02020603050405020304" pitchFamily="18" charset="0"/>
              </a:rPr>
              <a:t>low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600" dirty="0">
                <a:latin typeface="Times New Roman" panose="02020603050405020304" pitchFamily="18" charset="0"/>
                <a:cs typeface="Times New Roman" panose="02020603050405020304" pitchFamily="18" charset="0"/>
              </a:rPr>
              <a:t>early morning, </a:t>
            </a:r>
          </a:p>
          <a:p>
            <a:r>
              <a:rPr lang="en-US" sz="1600" dirty="0">
                <a:latin typeface="Times New Roman" panose="02020603050405020304" pitchFamily="18" charset="0"/>
                <a:cs typeface="Times New Roman" panose="02020603050405020304" pitchFamily="18" charset="0"/>
              </a:rPr>
              <a:t>maximum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600" dirty="0">
                <a:latin typeface="Times New Roman" panose="02020603050405020304" pitchFamily="18" charset="0"/>
                <a:cs typeface="Times New Roman" panose="02020603050405020304" pitchFamily="18" charset="0"/>
              </a:rPr>
              <a:t> noon, and</a:t>
            </a:r>
          </a:p>
          <a:p>
            <a:r>
              <a:rPr lang="en-US" sz="1600" dirty="0">
                <a:latin typeface="Times New Roman" panose="02020603050405020304" pitchFamily="18" charset="0"/>
                <a:cs typeface="Times New Roman" panose="02020603050405020304" pitchFamily="18" charset="0"/>
              </a:rPr>
              <a:t> gradually decreases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r>
              <a:rPr lang="en-US" sz="1600" dirty="0">
                <a:latin typeface="Times New Roman" panose="02020603050405020304" pitchFamily="18" charset="0"/>
                <a:cs typeface="Times New Roman" panose="02020603050405020304" pitchFamily="18" charset="0"/>
              </a:rPr>
              <a:t>end of the day. </a:t>
            </a:r>
            <a:endParaRPr lang="en-IN"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BD2666E-C00F-5F33-2E9E-9D613207D3D8}"/>
              </a:ext>
            </a:extLst>
          </p:cNvPr>
          <p:cNvSpPr>
            <a:spLocks noGrp="1"/>
          </p:cNvSpPr>
          <p:nvPr>
            <p:ph type="body" idx="2"/>
          </p:nvPr>
        </p:nvSpPr>
        <p:spPr>
          <a:xfrm>
            <a:off x="1042247" y="4575581"/>
            <a:ext cx="3766820" cy="505335"/>
          </a:xfrm>
        </p:spPr>
        <p:txBody>
          <a:bodyPr/>
          <a:lstStyle/>
          <a:p>
            <a:r>
              <a:rPr lang="en-US" sz="1400" u="sng" dirty="0">
                <a:latin typeface="Times New Roman" panose="02020603050405020304" pitchFamily="18" charset="0"/>
                <a:cs typeface="Times New Roman" panose="02020603050405020304" pitchFamily="18" charset="0"/>
              </a:rPr>
              <a:t>Fig. Scatterplot of different features of dataset against Radiation</a:t>
            </a:r>
            <a:endParaRPr lang="en-IN" sz="1400"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C89E6AB-6F36-E04B-C142-121885C01A2B}"/>
              </a:ext>
            </a:extLst>
          </p:cNvPr>
          <p:cNvPicPr>
            <a:picLocks noChangeAspect="1"/>
          </p:cNvPicPr>
          <p:nvPr/>
        </p:nvPicPr>
        <p:blipFill rotWithShape="1">
          <a:blip r:embed="rId2"/>
          <a:srcRect r="33484"/>
          <a:stretch/>
        </p:blipFill>
        <p:spPr>
          <a:xfrm>
            <a:off x="60960" y="62584"/>
            <a:ext cx="4856480" cy="1989736"/>
          </a:xfrm>
          <a:prstGeom prst="rect">
            <a:avLst/>
          </a:prstGeom>
        </p:spPr>
      </p:pic>
      <p:pic>
        <p:nvPicPr>
          <p:cNvPr id="10" name="Picture 9">
            <a:extLst>
              <a:ext uri="{FF2B5EF4-FFF2-40B4-BE49-F238E27FC236}">
                <a16:creationId xmlns:a16="http://schemas.microsoft.com/office/drawing/2014/main" id="{917567F2-D286-B961-005C-59A24CBF07F8}"/>
              </a:ext>
            </a:extLst>
          </p:cNvPr>
          <p:cNvPicPr>
            <a:picLocks noChangeAspect="1"/>
          </p:cNvPicPr>
          <p:nvPr/>
        </p:nvPicPr>
        <p:blipFill>
          <a:blip r:embed="rId3"/>
          <a:stretch>
            <a:fillRect/>
          </a:stretch>
        </p:blipFill>
        <p:spPr>
          <a:xfrm>
            <a:off x="4443305" y="994894"/>
            <a:ext cx="4429761" cy="4201423"/>
          </a:xfrm>
          <a:prstGeom prst="rect">
            <a:avLst/>
          </a:prstGeom>
        </p:spPr>
      </p:pic>
    </p:spTree>
    <p:extLst>
      <p:ext uri="{BB962C8B-B14F-4D97-AF65-F5344CB8AC3E}">
        <p14:creationId xmlns:p14="http://schemas.microsoft.com/office/powerpoint/2010/main" val="1189366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4F3D7-C20C-D5FA-BD8D-C8995683E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1D310-1BCC-BCF0-C811-FED9676C74EE}"/>
              </a:ext>
            </a:extLst>
          </p:cNvPr>
          <p:cNvSpPr>
            <a:spLocks noGrp="1"/>
          </p:cNvSpPr>
          <p:nvPr>
            <p:ph type="title"/>
          </p:nvPr>
        </p:nvSpPr>
        <p:spPr>
          <a:xfrm>
            <a:off x="730674" y="55163"/>
            <a:ext cx="6883130" cy="798754"/>
          </a:xfrm>
        </p:spPr>
        <p:txBody>
          <a:bodyPr/>
          <a:lstStyle/>
          <a:p>
            <a:r>
              <a:rPr lang="en-IN" sz="2500" u="sng" dirty="0"/>
              <a:t>Results:</a:t>
            </a:r>
          </a:p>
        </p:txBody>
      </p:sp>
      <p:sp>
        <p:nvSpPr>
          <p:cNvPr id="3" name="Text Placeholder 2">
            <a:extLst>
              <a:ext uri="{FF2B5EF4-FFF2-40B4-BE49-F238E27FC236}">
                <a16:creationId xmlns:a16="http://schemas.microsoft.com/office/drawing/2014/main" id="{2DDACD3E-3C6A-DAF6-0441-B7E211FAD679}"/>
              </a:ext>
            </a:extLst>
          </p:cNvPr>
          <p:cNvSpPr>
            <a:spLocks noGrp="1"/>
          </p:cNvSpPr>
          <p:nvPr>
            <p:ph type="body" idx="1"/>
          </p:nvPr>
        </p:nvSpPr>
        <p:spPr>
          <a:xfrm>
            <a:off x="310902" y="1551092"/>
            <a:ext cx="5270325" cy="2702561"/>
          </a:xfrm>
        </p:spPr>
        <p:txBody>
          <a:bodyPr/>
          <a:lstStyle/>
          <a:p>
            <a:r>
              <a:rPr lang="en-US" b="0" i="0" dirty="0">
                <a:solidFill>
                  <a:srgbClr val="212529"/>
                </a:solidFill>
                <a:effectLst/>
                <a:latin typeface="Times New Roman" panose="02020603050405020304" pitchFamily="18" charset="0"/>
                <a:cs typeface="Times New Roman" panose="02020603050405020304" pitchFamily="18" charset="0"/>
              </a:rPr>
              <a:t>Linear Regression fits a linear model with coefficients w = (w1, …, wp) to minimize the residual sum of squares between the observed targets in the dataset, and the targets predicted by the linear approximation.</a:t>
            </a:r>
          </a:p>
          <a:p>
            <a:r>
              <a:rPr lang="en-US" b="0" i="0" dirty="0">
                <a:solidFill>
                  <a:srgbClr val="383838"/>
                </a:solidFill>
                <a:effectLst/>
                <a:latin typeface="Times New Roman" panose="02020603050405020304" pitchFamily="18" charset="0"/>
                <a:cs typeface="Times New Roman" panose="02020603050405020304" pitchFamily="18" charset="0"/>
              </a:rPr>
              <a:t>R^2 is a number that explains the amount of variation/accuracy that is explained by the developed model. </a:t>
            </a:r>
          </a:p>
          <a:p>
            <a:r>
              <a:rPr lang="en-US" b="0" i="0" dirty="0">
                <a:solidFill>
                  <a:srgbClr val="383838"/>
                </a:solidFill>
                <a:effectLst/>
                <a:latin typeface="Times New Roman" panose="02020603050405020304" pitchFamily="18" charset="0"/>
                <a:cs typeface="Times New Roman" panose="02020603050405020304" pitchFamily="18" charset="0"/>
              </a:rPr>
              <a:t>It always ranges between 0 &amp; 1.</a:t>
            </a:r>
          </a:p>
          <a:p>
            <a:r>
              <a:rPr lang="en-IN" dirty="0">
                <a:solidFill>
                  <a:srgbClr val="383838"/>
                </a:solidFill>
                <a:latin typeface="Times New Roman" panose="02020603050405020304" pitchFamily="18" charset="0"/>
                <a:cs typeface="Times New Roman" panose="02020603050405020304" pitchFamily="18" charset="0"/>
              </a:rPr>
              <a:t>               </a:t>
            </a:r>
            <a:r>
              <a:rPr lang="en-US" b="1" dirty="0">
                <a:solidFill>
                  <a:schemeClr val="bg1">
                    <a:lumMod val="10000"/>
                  </a:schemeClr>
                </a:solidFill>
                <a:latin typeface="Times New Roman" pitchFamily="18" charset="0"/>
                <a:cs typeface="Times New Roman" pitchFamily="18" charset="0"/>
              </a:rPr>
              <a:t>Train</a:t>
            </a:r>
            <a:r>
              <a:rPr lang="en-US" dirty="0">
                <a:solidFill>
                  <a:schemeClr val="bg1">
                    <a:lumMod val="10000"/>
                  </a:schemeClr>
                </a:solidFill>
                <a:latin typeface="Times New Roman" pitchFamily="18" charset="0"/>
                <a:cs typeface="Times New Roman" pitchFamily="18" charset="0"/>
              </a:rPr>
              <a:t>: 0.6190414543792242 </a:t>
            </a:r>
            <a:r>
              <a:rPr kumimoji="0" lang="en-US" altLang="en-US" b="0" i="0" u="none" strike="noStrike" cap="none" normalizeH="0" baseline="0" dirty="0">
                <a:ln>
                  <a:noFill/>
                </a:ln>
                <a:solidFill>
                  <a:schemeClr val="bg1">
                    <a:lumMod val="10000"/>
                  </a:schemeClr>
                </a:solidFill>
                <a:effectLst/>
                <a:latin typeface="Times New Roman" pitchFamily="18" charset="0"/>
                <a:cs typeface="Times New Roman" pitchFamily="18" charset="0"/>
              </a:rPr>
              <a:t>≈ 62.04%</a:t>
            </a:r>
            <a:endParaRPr lang="en-US" dirty="0">
              <a:solidFill>
                <a:schemeClr val="bg1">
                  <a:lumMod val="10000"/>
                </a:schemeClr>
              </a:solidFill>
              <a:latin typeface="Times New Roman" pitchFamily="18" charset="0"/>
              <a:cs typeface="Times New Roman" pitchFamily="18" charset="0"/>
            </a:endParaRPr>
          </a:p>
          <a:p>
            <a:r>
              <a:rPr kumimoji="0" lang="en-US" altLang="en-US" b="0" i="0" u="none" strike="noStrike" cap="none" normalizeH="0" baseline="0" dirty="0">
                <a:ln>
                  <a:noFill/>
                </a:ln>
                <a:solidFill>
                  <a:schemeClr val="bg1">
                    <a:lumMod val="10000"/>
                  </a:schemeClr>
                </a:solidFill>
                <a:effectLst/>
                <a:latin typeface="Times New Roman" pitchFamily="18" charset="0"/>
                <a:cs typeface="Times New Roman" pitchFamily="18" charset="0"/>
              </a:rPr>
              <a:t>               </a:t>
            </a:r>
            <a:r>
              <a:rPr kumimoji="0" lang="en-US" altLang="en-US" b="1" i="0" u="none" strike="noStrike" cap="none" normalizeH="0" baseline="0" dirty="0">
                <a:ln>
                  <a:noFill/>
                </a:ln>
                <a:solidFill>
                  <a:schemeClr val="bg1">
                    <a:lumMod val="10000"/>
                  </a:schemeClr>
                </a:solidFill>
                <a:effectLst/>
                <a:latin typeface="Times New Roman" pitchFamily="18" charset="0"/>
                <a:cs typeface="Times New Roman" pitchFamily="18" charset="0"/>
              </a:rPr>
              <a:t>Test</a:t>
            </a:r>
            <a:r>
              <a:rPr kumimoji="0" lang="en-US" altLang="en-US" b="0" i="0" u="none" strike="noStrike" cap="none" normalizeH="0" baseline="0" dirty="0">
                <a:ln>
                  <a:noFill/>
                </a:ln>
                <a:solidFill>
                  <a:schemeClr val="bg1">
                    <a:lumMod val="10000"/>
                  </a:schemeClr>
                </a:solidFill>
                <a:effectLst/>
                <a:latin typeface="Times New Roman" pitchFamily="18" charset="0"/>
                <a:cs typeface="Times New Roman" pitchFamily="18" charset="0"/>
              </a:rPr>
              <a:t>: 0.625918994079995 ≈</a:t>
            </a:r>
            <a:r>
              <a:rPr lang="en-US" altLang="en-US" dirty="0">
                <a:solidFill>
                  <a:schemeClr val="bg1">
                    <a:lumMod val="10000"/>
                  </a:schemeClr>
                </a:solidFill>
                <a:latin typeface="Times New Roman" pitchFamily="18" charset="0"/>
                <a:cs typeface="Times New Roman" pitchFamily="18" charset="0"/>
              </a:rPr>
              <a:t> 62.6%</a:t>
            </a:r>
            <a:endParaRPr lang="en-US" b="0" i="0" dirty="0">
              <a:solidFill>
                <a:schemeClr val="bg1">
                  <a:lumMod val="10000"/>
                </a:schemeClr>
              </a:solidFill>
              <a:effectLst/>
              <a:latin typeface="Times New Roman" pitchFamily="18" charset="0"/>
              <a:cs typeface="Times New Roman"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72BF56-4BC9-0B06-975B-5B9DB5E34378}"/>
              </a:ext>
            </a:extLst>
          </p:cNvPr>
          <p:cNvSpPr>
            <a:spLocks noGrp="1"/>
          </p:cNvSpPr>
          <p:nvPr>
            <p:ph type="body" idx="2"/>
          </p:nvPr>
        </p:nvSpPr>
        <p:spPr>
          <a:xfrm>
            <a:off x="310902" y="1009815"/>
            <a:ext cx="3380565" cy="541277"/>
          </a:xfrm>
        </p:spPr>
        <p:txBody>
          <a:bodyPr/>
          <a:lstStyle/>
          <a:p>
            <a:r>
              <a:rPr lang="en-US" sz="2000" b="1" i="0" u="sng" dirty="0">
                <a:solidFill>
                  <a:srgbClr val="212529"/>
                </a:solidFill>
                <a:effectLst/>
                <a:latin typeface="-apple-system"/>
              </a:rPr>
              <a:t>Linear Regression</a:t>
            </a:r>
            <a:endParaRPr lang="en-IN" sz="2000" b="1" u="sng" dirty="0"/>
          </a:p>
        </p:txBody>
      </p:sp>
      <p:sp>
        <p:nvSpPr>
          <p:cNvPr id="6" name="Rectangle 1">
            <a:extLst>
              <a:ext uri="{FF2B5EF4-FFF2-40B4-BE49-F238E27FC236}">
                <a16:creationId xmlns:a16="http://schemas.microsoft.com/office/drawing/2014/main" id="{6D42A412-7FE6-8737-EBC4-024E0F8428E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23805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 name="Google Shape;13671;p27">
            <a:extLst>
              <a:ext uri="{FF2B5EF4-FFF2-40B4-BE49-F238E27FC236}">
                <a16:creationId xmlns:a16="http://schemas.microsoft.com/office/drawing/2014/main" id="{110EFA43-5388-980F-4BAC-01584283111E}"/>
              </a:ext>
            </a:extLst>
          </p:cNvPr>
          <p:cNvGrpSpPr/>
          <p:nvPr/>
        </p:nvGrpSpPr>
        <p:grpSpPr>
          <a:xfrm>
            <a:off x="310902" y="486340"/>
            <a:ext cx="356049" cy="353359"/>
            <a:chOff x="6648313" y="3791633"/>
            <a:chExt cx="297725" cy="295475"/>
          </a:xfrm>
        </p:grpSpPr>
        <p:sp>
          <p:nvSpPr>
            <p:cNvPr id="9" name="Google Shape;13672;p27">
              <a:extLst>
                <a:ext uri="{FF2B5EF4-FFF2-40B4-BE49-F238E27FC236}">
                  <a16:creationId xmlns:a16="http://schemas.microsoft.com/office/drawing/2014/main" id="{F2743F9B-BC96-A758-5ADD-45107CE74332}"/>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Google Shape;13673;p27">
              <a:extLst>
                <a:ext uri="{FF2B5EF4-FFF2-40B4-BE49-F238E27FC236}">
                  <a16:creationId xmlns:a16="http://schemas.microsoft.com/office/drawing/2014/main" id="{53BF8A50-CA62-435C-A789-6AF1A64C23D4}"/>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4;p27">
              <a:extLst>
                <a:ext uri="{FF2B5EF4-FFF2-40B4-BE49-F238E27FC236}">
                  <a16:creationId xmlns:a16="http://schemas.microsoft.com/office/drawing/2014/main" id="{99084A2E-9401-F530-0875-D60A79E2C854}"/>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2" name="Google Shape;13675;p27">
              <a:extLst>
                <a:ext uri="{FF2B5EF4-FFF2-40B4-BE49-F238E27FC236}">
                  <a16:creationId xmlns:a16="http://schemas.microsoft.com/office/drawing/2014/main" id="{FF3D56DC-3398-3703-7697-5681A6D2A010}"/>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3" name="Google Shape;13676;p27">
              <a:extLst>
                <a:ext uri="{FF2B5EF4-FFF2-40B4-BE49-F238E27FC236}">
                  <a16:creationId xmlns:a16="http://schemas.microsoft.com/office/drawing/2014/main" id="{296EC27E-AC1A-85DE-F80E-9A151B9EB736}"/>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15" name="Picture 14">
            <a:extLst>
              <a:ext uri="{FF2B5EF4-FFF2-40B4-BE49-F238E27FC236}">
                <a16:creationId xmlns:a16="http://schemas.microsoft.com/office/drawing/2014/main" id="{E9902E38-CEB8-5B36-4C39-01FADA8CFAF7}"/>
              </a:ext>
            </a:extLst>
          </p:cNvPr>
          <p:cNvPicPr>
            <a:picLocks noChangeAspect="1"/>
          </p:cNvPicPr>
          <p:nvPr/>
        </p:nvPicPr>
        <p:blipFill>
          <a:blip r:embed="rId2"/>
          <a:stretch>
            <a:fillRect/>
          </a:stretch>
        </p:blipFill>
        <p:spPr>
          <a:xfrm>
            <a:off x="101600" y="117637"/>
            <a:ext cx="8731498" cy="4068332"/>
          </a:xfrm>
          <a:prstGeom prst="rect">
            <a:avLst/>
          </a:prstGeom>
        </p:spPr>
      </p:pic>
      <p:sp>
        <p:nvSpPr>
          <p:cNvPr id="18" name="Speech Bubble: Rectangle 17">
            <a:extLst>
              <a:ext uri="{FF2B5EF4-FFF2-40B4-BE49-F238E27FC236}">
                <a16:creationId xmlns:a16="http://schemas.microsoft.com/office/drawing/2014/main" id="{83734680-B052-1073-A03D-65CB09CF9B2A}"/>
              </a:ext>
            </a:extLst>
          </p:cNvPr>
          <p:cNvSpPr/>
          <p:nvPr/>
        </p:nvSpPr>
        <p:spPr>
          <a:xfrm>
            <a:off x="4124960" y="2770293"/>
            <a:ext cx="4057227" cy="1774614"/>
          </a:xfrm>
          <a:prstGeom prst="wedgeRectCallou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dirty="0">
                <a:solidFill>
                  <a:schemeClr val="bg1">
                    <a:lumMod val="10000"/>
                  </a:schemeClr>
                </a:solidFill>
                <a:effectLst/>
                <a:latin typeface="Times New Roman" panose="02020603050405020304" pitchFamily="18" charset="0"/>
                <a:cs typeface="Times New Roman" panose="02020603050405020304" pitchFamily="18" charset="0"/>
              </a:rPr>
              <a:t>Multiple linear regression is a statistical method used to model the relationship between multiple independent variables and a dependent variable.</a:t>
            </a:r>
          </a:p>
          <a:p>
            <a:r>
              <a:rPr lang="en-US" dirty="0">
                <a:solidFill>
                  <a:srgbClr val="C00000"/>
                </a:solidFill>
                <a:latin typeface="Times New Roman" panose="02020603050405020304" pitchFamily="18" charset="0"/>
                <a:cs typeface="Times New Roman" panose="02020603050405020304" pitchFamily="18" charset="0"/>
              </a:rPr>
              <a:t>Independent var: </a:t>
            </a:r>
            <a:r>
              <a:rPr lang="en-US" dirty="0">
                <a:solidFill>
                  <a:srgbClr val="0070C0"/>
                </a:solidFill>
                <a:latin typeface="Times New Roman" panose="02020603050405020304" pitchFamily="18" charset="0"/>
                <a:cs typeface="Times New Roman" panose="02020603050405020304" pitchFamily="18" charset="0"/>
              </a:rPr>
              <a:t>Temp, speed. Pressure, humidity, wind direction etc.….</a:t>
            </a:r>
          </a:p>
          <a:p>
            <a:r>
              <a:rPr lang="en-US" dirty="0">
                <a:solidFill>
                  <a:srgbClr val="C00000"/>
                </a:solidFill>
                <a:latin typeface="Times New Roman" panose="02020603050405020304" pitchFamily="18" charset="0"/>
                <a:cs typeface="Times New Roman" panose="02020603050405020304" pitchFamily="18" charset="0"/>
              </a:rPr>
              <a:t>Dependent var: </a:t>
            </a:r>
            <a:r>
              <a:rPr lang="en-US" dirty="0">
                <a:solidFill>
                  <a:srgbClr val="0070C0"/>
                </a:solidFill>
                <a:latin typeface="Times New Roman" panose="02020603050405020304" pitchFamily="18" charset="0"/>
                <a:cs typeface="Times New Roman" panose="02020603050405020304" pitchFamily="18" charset="0"/>
              </a:rPr>
              <a:t>Radiation</a:t>
            </a:r>
            <a:endParaRPr lang="en-IN"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38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7C591-138E-C8DB-6B8F-CA92677F54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0E8FC-2434-6177-0E21-D3BB2B7B8CE9}"/>
              </a:ext>
            </a:extLst>
          </p:cNvPr>
          <p:cNvSpPr>
            <a:spLocks noGrp="1"/>
          </p:cNvSpPr>
          <p:nvPr>
            <p:ph type="title"/>
          </p:nvPr>
        </p:nvSpPr>
        <p:spPr>
          <a:xfrm>
            <a:off x="768064" y="-165557"/>
            <a:ext cx="6883130" cy="798754"/>
          </a:xfrm>
        </p:spPr>
        <p:txBody>
          <a:bodyPr/>
          <a:lstStyle/>
          <a:p>
            <a:r>
              <a:rPr lang="en-IN" sz="2500" u="sng" dirty="0"/>
              <a:t>Results:</a:t>
            </a:r>
          </a:p>
        </p:txBody>
      </p:sp>
      <p:sp>
        <p:nvSpPr>
          <p:cNvPr id="4" name="Text Placeholder 3">
            <a:extLst>
              <a:ext uri="{FF2B5EF4-FFF2-40B4-BE49-F238E27FC236}">
                <a16:creationId xmlns:a16="http://schemas.microsoft.com/office/drawing/2014/main" id="{BB918480-F525-7CDC-D40D-306DF34D4962}"/>
              </a:ext>
            </a:extLst>
          </p:cNvPr>
          <p:cNvSpPr>
            <a:spLocks noGrp="1"/>
          </p:cNvSpPr>
          <p:nvPr>
            <p:ph type="body" idx="2"/>
          </p:nvPr>
        </p:nvSpPr>
        <p:spPr>
          <a:xfrm>
            <a:off x="310902" y="1009815"/>
            <a:ext cx="3380565" cy="541277"/>
          </a:xfrm>
        </p:spPr>
        <p:txBody>
          <a:bodyPr/>
          <a:lstStyle/>
          <a:p>
            <a:endParaRPr lang="en-IN" sz="2000" b="1" u="sng" dirty="0"/>
          </a:p>
        </p:txBody>
      </p:sp>
      <p:sp>
        <p:nvSpPr>
          <p:cNvPr id="6" name="Rectangle 1">
            <a:extLst>
              <a:ext uri="{FF2B5EF4-FFF2-40B4-BE49-F238E27FC236}">
                <a16:creationId xmlns:a16="http://schemas.microsoft.com/office/drawing/2014/main" id="{4026399B-67B8-DF53-2457-0365EDA3F0E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238050" bIns="-2380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8" name="Google Shape;13671;p27">
            <a:extLst>
              <a:ext uri="{FF2B5EF4-FFF2-40B4-BE49-F238E27FC236}">
                <a16:creationId xmlns:a16="http://schemas.microsoft.com/office/drawing/2014/main" id="{BA0E555E-4FA3-1059-F81F-727FF7C3CAC1}"/>
              </a:ext>
            </a:extLst>
          </p:cNvPr>
          <p:cNvGrpSpPr/>
          <p:nvPr/>
        </p:nvGrpSpPr>
        <p:grpSpPr>
          <a:xfrm>
            <a:off x="412015" y="245508"/>
            <a:ext cx="356049" cy="353359"/>
            <a:chOff x="6648313" y="3791633"/>
            <a:chExt cx="297725" cy="295475"/>
          </a:xfrm>
        </p:grpSpPr>
        <p:sp>
          <p:nvSpPr>
            <p:cNvPr id="9" name="Google Shape;13672;p27">
              <a:extLst>
                <a:ext uri="{FF2B5EF4-FFF2-40B4-BE49-F238E27FC236}">
                  <a16:creationId xmlns:a16="http://schemas.microsoft.com/office/drawing/2014/main" id="{AE70BF8C-4F59-818B-4DE3-824579BAB049}"/>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Google Shape;13673;p27">
              <a:extLst>
                <a:ext uri="{FF2B5EF4-FFF2-40B4-BE49-F238E27FC236}">
                  <a16:creationId xmlns:a16="http://schemas.microsoft.com/office/drawing/2014/main" id="{4D92DCAE-E0C4-80CC-C5EA-EE4EBFE07C3B}"/>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4;p27">
              <a:extLst>
                <a:ext uri="{FF2B5EF4-FFF2-40B4-BE49-F238E27FC236}">
                  <a16:creationId xmlns:a16="http://schemas.microsoft.com/office/drawing/2014/main" id="{815D50E3-5842-25F3-95F7-598308CD2050}"/>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2" name="Google Shape;13675;p27">
              <a:extLst>
                <a:ext uri="{FF2B5EF4-FFF2-40B4-BE49-F238E27FC236}">
                  <a16:creationId xmlns:a16="http://schemas.microsoft.com/office/drawing/2014/main" id="{36964A9A-FDE9-3DF2-D998-2B8848159D47}"/>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3" name="Google Shape;13676;p27">
              <a:extLst>
                <a:ext uri="{FF2B5EF4-FFF2-40B4-BE49-F238E27FC236}">
                  <a16:creationId xmlns:a16="http://schemas.microsoft.com/office/drawing/2014/main" id="{6F7DE721-E13E-50B2-52E7-3E62EAF5EC81}"/>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7" name="Picture 6">
            <a:extLst>
              <a:ext uri="{FF2B5EF4-FFF2-40B4-BE49-F238E27FC236}">
                <a16:creationId xmlns:a16="http://schemas.microsoft.com/office/drawing/2014/main" id="{74880C54-BAA5-F3EE-768C-F33DC15ECCA0}"/>
              </a:ext>
            </a:extLst>
          </p:cNvPr>
          <p:cNvPicPr>
            <a:picLocks noChangeAspect="1"/>
          </p:cNvPicPr>
          <p:nvPr/>
        </p:nvPicPr>
        <p:blipFill>
          <a:blip r:embed="rId2"/>
          <a:stretch>
            <a:fillRect/>
          </a:stretch>
        </p:blipFill>
        <p:spPr>
          <a:xfrm>
            <a:off x="121920" y="581995"/>
            <a:ext cx="6576907" cy="1611901"/>
          </a:xfrm>
          <a:prstGeom prst="rect">
            <a:avLst/>
          </a:prstGeom>
        </p:spPr>
      </p:pic>
      <p:pic>
        <p:nvPicPr>
          <p:cNvPr id="14" name="Picture 2" descr="Multiple Linear Regression from scratch using only numpy | by Debidutta  Dash | Analytics Vidhya | Medium">
            <a:extLst>
              <a:ext uri="{FF2B5EF4-FFF2-40B4-BE49-F238E27FC236}">
                <a16:creationId xmlns:a16="http://schemas.microsoft.com/office/drawing/2014/main" id="{60FB3822-F9FA-07CD-F837-C74C654DAB09}"/>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399130" y="674302"/>
            <a:ext cx="3622949" cy="2028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EE862C8-4078-0EA7-CB4D-0488D640871D}"/>
              </a:ext>
            </a:extLst>
          </p:cNvPr>
          <p:cNvPicPr>
            <a:picLocks noChangeAspect="1"/>
          </p:cNvPicPr>
          <p:nvPr/>
        </p:nvPicPr>
        <p:blipFill>
          <a:blip r:embed="rId4"/>
          <a:stretch>
            <a:fillRect/>
          </a:stretch>
        </p:blipFill>
        <p:spPr>
          <a:xfrm>
            <a:off x="121920" y="2193897"/>
            <a:ext cx="4809067" cy="2864344"/>
          </a:xfrm>
          <a:prstGeom prst="rect">
            <a:avLst/>
          </a:prstGeom>
        </p:spPr>
      </p:pic>
      <p:pic>
        <p:nvPicPr>
          <p:cNvPr id="20" name="Picture 19">
            <a:extLst>
              <a:ext uri="{FF2B5EF4-FFF2-40B4-BE49-F238E27FC236}">
                <a16:creationId xmlns:a16="http://schemas.microsoft.com/office/drawing/2014/main" id="{2C36403A-C262-D175-B919-321BE1E41EFC}"/>
              </a:ext>
            </a:extLst>
          </p:cNvPr>
          <p:cNvPicPr>
            <a:picLocks noChangeAspect="1"/>
          </p:cNvPicPr>
          <p:nvPr/>
        </p:nvPicPr>
        <p:blipFill>
          <a:blip r:embed="rId5"/>
          <a:stretch>
            <a:fillRect/>
          </a:stretch>
        </p:blipFill>
        <p:spPr>
          <a:xfrm>
            <a:off x="5032750" y="2997013"/>
            <a:ext cx="3989329" cy="1547312"/>
          </a:xfrm>
          <a:prstGeom prst="rect">
            <a:avLst/>
          </a:prstGeom>
        </p:spPr>
      </p:pic>
    </p:spTree>
    <p:extLst>
      <p:ext uri="{BB962C8B-B14F-4D97-AF65-F5344CB8AC3E}">
        <p14:creationId xmlns:p14="http://schemas.microsoft.com/office/powerpoint/2010/main" val="326288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33DFA060-4C7D-F57F-32DB-8D32B215C88E}"/>
            </a:ext>
          </a:extLst>
        </p:cNvPr>
        <p:cNvGrpSpPr/>
        <p:nvPr/>
      </p:nvGrpSpPr>
      <p:grpSpPr>
        <a:xfrm>
          <a:off x="0" y="0"/>
          <a:ext cx="0" cy="0"/>
          <a:chOff x="0" y="0"/>
          <a:chExt cx="0" cy="0"/>
        </a:xfrm>
      </p:grpSpPr>
      <p:sp>
        <p:nvSpPr>
          <p:cNvPr id="117" name="Google Shape;117;p5">
            <a:extLst>
              <a:ext uri="{FF2B5EF4-FFF2-40B4-BE49-F238E27FC236}">
                <a16:creationId xmlns:a16="http://schemas.microsoft.com/office/drawing/2014/main" id="{2783FED2-F662-99B4-A21E-1080D24825EE}"/>
              </a:ext>
            </a:extLst>
          </p:cNvPr>
          <p:cNvSpPr txBox="1">
            <a:spLocks noGrp="1"/>
          </p:cNvSpPr>
          <p:nvPr>
            <p:ph type="body" idx="1"/>
          </p:nvPr>
        </p:nvSpPr>
        <p:spPr>
          <a:xfrm>
            <a:off x="723901" y="1329448"/>
            <a:ext cx="3848100" cy="4014712"/>
          </a:xfrm>
        </p:spPr>
        <p:txBody>
          <a:bodyPr>
            <a:noAutofit/>
          </a:bodyPr>
          <a:lstStyle/>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Renewable Energy Planning</a:t>
            </a:r>
            <a:r>
              <a:rPr lang="en-US" sz="1400" i="0" dirty="0">
                <a:solidFill>
                  <a:schemeClr val="tx1"/>
                </a:solidFill>
                <a:effectLst/>
                <a:latin typeface="Times New Roman" panose="02020603050405020304" pitchFamily="18" charset="0"/>
                <a:cs typeface="Times New Roman" panose="02020603050405020304" pitchFamily="18" charset="0"/>
              </a:rPr>
              <a:t>: The accurate prediction can help solar power plants optimize their energy production and improve overall efficiency.</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Grid Management</a:t>
            </a:r>
            <a:r>
              <a:rPr lang="en-US" sz="1400" i="0" dirty="0">
                <a:solidFill>
                  <a:schemeClr val="tx1"/>
                </a:solidFill>
                <a:effectLst/>
                <a:latin typeface="Times New Roman" panose="02020603050405020304" pitchFamily="18" charset="0"/>
                <a:cs typeface="Times New Roman" panose="02020603050405020304" pitchFamily="18" charset="0"/>
              </a:rPr>
              <a:t>: I</a:t>
            </a:r>
            <a:r>
              <a:rPr lang="en-US" sz="1400" dirty="0">
                <a:solidFill>
                  <a:schemeClr val="tx1"/>
                </a:solidFill>
                <a:latin typeface="Times New Roman" panose="02020603050405020304" pitchFamily="18" charset="0"/>
                <a:cs typeface="Times New Roman" panose="02020603050405020304" pitchFamily="18" charset="0"/>
              </a:rPr>
              <a:t>t</a:t>
            </a:r>
            <a:r>
              <a:rPr lang="en-US" sz="1400" i="0" dirty="0">
                <a:solidFill>
                  <a:schemeClr val="tx1"/>
                </a:solidFill>
                <a:effectLst/>
                <a:latin typeface="Times New Roman" panose="02020603050405020304" pitchFamily="18" charset="0"/>
                <a:cs typeface="Times New Roman" panose="02020603050405020304" pitchFamily="18" charset="0"/>
              </a:rPr>
              <a:t> enables grid to operates to better integrate solar energy into the grid, reduce reliance on fossil fuels, and improve grid stability.</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Climate Research</a:t>
            </a:r>
            <a:r>
              <a:rPr lang="en-US" sz="1400" i="0" dirty="0">
                <a:solidFill>
                  <a:schemeClr val="tx1"/>
                </a:solidFill>
                <a:effectLst/>
                <a:latin typeface="Times New Roman" panose="02020603050405020304" pitchFamily="18" charset="0"/>
                <a:cs typeface="Times New Roman" panose="02020603050405020304" pitchFamily="18" charset="0"/>
              </a:rPr>
              <a:t>: Our model can contribute to climate research by providing valuable insights into solar variability and its impact on the Earth's climate system.</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Agricultural Management</a:t>
            </a:r>
            <a:r>
              <a:rPr lang="en-US" sz="1400" i="0" dirty="0">
                <a:solidFill>
                  <a:schemeClr val="tx1"/>
                </a:solidFill>
                <a:effectLst/>
                <a:latin typeface="Times New Roman" panose="02020603050405020304" pitchFamily="18" charset="0"/>
                <a:cs typeface="Times New Roman" panose="02020603050405020304" pitchFamily="18" charset="0"/>
              </a:rPr>
              <a:t>: Farmers can use solar radiation predictions to optimize crop planting and harvesting times, leading to improved agricultural productivity.</a:t>
            </a:r>
          </a:p>
          <a:p>
            <a:pPr algn="l">
              <a:buFont typeface="+mj-lt"/>
              <a:buAutoNum type="arabicPeriod"/>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118" name="Google Shape;118;p5">
            <a:extLst>
              <a:ext uri="{FF2B5EF4-FFF2-40B4-BE49-F238E27FC236}">
                <a16:creationId xmlns:a16="http://schemas.microsoft.com/office/drawing/2014/main" id="{67572DF6-C394-AC45-3426-7BE976160311}"/>
              </a:ext>
            </a:extLst>
          </p:cNvPr>
          <p:cNvSpPr txBox="1">
            <a:spLocks noGrp="1"/>
          </p:cNvSpPr>
          <p:nvPr>
            <p:ph type="title"/>
          </p:nvPr>
        </p:nvSpPr>
        <p:spPr>
          <a:xfrm>
            <a:off x="557164" y="459384"/>
            <a:ext cx="8079625" cy="739703"/>
          </a:xfrm>
        </p:spPr>
        <p:txBody>
          <a:bodyPr>
            <a:normAutofit fontScale="90000"/>
          </a:bodyPr>
          <a:lstStyle/>
          <a:p>
            <a:pPr lvl="0" algn="ctr"/>
            <a:r>
              <a:rPr lang="en-US" b="1" u="sng" dirty="0">
                <a:latin typeface="Times New Roman" panose="02020603050405020304" pitchFamily="18" charset="0"/>
                <a:cs typeface="Times New Roman" panose="02020603050405020304" pitchFamily="18" charset="0"/>
              </a:rPr>
              <a:t>APPLICATIONS OF SOLAR RADIATION PREDICTION</a:t>
            </a:r>
          </a:p>
        </p:txBody>
      </p:sp>
      <p:grpSp>
        <p:nvGrpSpPr>
          <p:cNvPr id="2" name="Grupo 1">
            <a:extLst>
              <a:ext uri="{FF2B5EF4-FFF2-40B4-BE49-F238E27FC236}">
                <a16:creationId xmlns:a16="http://schemas.microsoft.com/office/drawing/2014/main" id="{C7F5DC37-7FBE-CE21-7CCF-911342435787}"/>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F1503B8C-60C1-2649-7D78-20D9A638B049}"/>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 name="Freeform 358">
              <a:extLst>
                <a:ext uri="{FF2B5EF4-FFF2-40B4-BE49-F238E27FC236}">
                  <a16:creationId xmlns:a16="http://schemas.microsoft.com/office/drawing/2014/main" id="{F2E93902-B68B-92A0-39C7-91080623AB6B}"/>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 name="Freeform 359">
              <a:extLst>
                <a:ext uri="{FF2B5EF4-FFF2-40B4-BE49-F238E27FC236}">
                  <a16:creationId xmlns:a16="http://schemas.microsoft.com/office/drawing/2014/main" id="{99B7C76B-8BEB-C3C2-EEF8-B4BA3388CB18}"/>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 name="Freeform 360">
              <a:extLst>
                <a:ext uri="{FF2B5EF4-FFF2-40B4-BE49-F238E27FC236}">
                  <a16:creationId xmlns:a16="http://schemas.microsoft.com/office/drawing/2014/main" id="{C6929447-36E1-A8B0-062F-9B3B80D75FC8}"/>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 name="Freeform 361">
              <a:extLst>
                <a:ext uri="{FF2B5EF4-FFF2-40B4-BE49-F238E27FC236}">
                  <a16:creationId xmlns:a16="http://schemas.microsoft.com/office/drawing/2014/main" id="{76AFC20D-C8A8-7520-6DA0-162C5818A6C5}"/>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 name="Freeform 362">
              <a:extLst>
                <a:ext uri="{FF2B5EF4-FFF2-40B4-BE49-F238E27FC236}">
                  <a16:creationId xmlns:a16="http://schemas.microsoft.com/office/drawing/2014/main" id="{349740EF-B567-0417-4F29-6D129417A11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0" name="Freeform 363">
              <a:extLst>
                <a:ext uri="{FF2B5EF4-FFF2-40B4-BE49-F238E27FC236}">
                  <a16:creationId xmlns:a16="http://schemas.microsoft.com/office/drawing/2014/main" id="{DE11E986-212E-4FC4-1C51-1E78514E267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1" name="Freeform 364">
              <a:extLst>
                <a:ext uri="{FF2B5EF4-FFF2-40B4-BE49-F238E27FC236}">
                  <a16:creationId xmlns:a16="http://schemas.microsoft.com/office/drawing/2014/main" id="{68F17EBB-D20D-3496-3A8C-143308CA7B1D}"/>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2" name="Freeform 365">
              <a:extLst>
                <a:ext uri="{FF2B5EF4-FFF2-40B4-BE49-F238E27FC236}">
                  <a16:creationId xmlns:a16="http://schemas.microsoft.com/office/drawing/2014/main" id="{4234A4E5-A218-24FD-11AE-D71C775C6DBA}"/>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3" name="Freeform 377">
              <a:extLst>
                <a:ext uri="{FF2B5EF4-FFF2-40B4-BE49-F238E27FC236}">
                  <a16:creationId xmlns:a16="http://schemas.microsoft.com/office/drawing/2014/main" id="{533E8359-E1FC-7892-ECCD-8C4222EF262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4" name="Freeform 378">
              <a:extLst>
                <a:ext uri="{FF2B5EF4-FFF2-40B4-BE49-F238E27FC236}">
                  <a16:creationId xmlns:a16="http://schemas.microsoft.com/office/drawing/2014/main" id="{8D8AC832-2856-6E1E-55EA-FFDAFAAF52F5}"/>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5" name="Oval 379">
              <a:extLst>
                <a:ext uri="{FF2B5EF4-FFF2-40B4-BE49-F238E27FC236}">
                  <a16:creationId xmlns:a16="http://schemas.microsoft.com/office/drawing/2014/main" id="{CEDC0D9B-91D9-2F88-3A63-C4D00108888C}"/>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6" name="Oval 380">
              <a:extLst>
                <a:ext uri="{FF2B5EF4-FFF2-40B4-BE49-F238E27FC236}">
                  <a16:creationId xmlns:a16="http://schemas.microsoft.com/office/drawing/2014/main" id="{0C2FAA78-5273-C383-3AF4-6E1B9EC76298}"/>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7" name="Freeform 381">
              <a:extLst>
                <a:ext uri="{FF2B5EF4-FFF2-40B4-BE49-F238E27FC236}">
                  <a16:creationId xmlns:a16="http://schemas.microsoft.com/office/drawing/2014/main" id="{C3479F8B-CD7E-1148-1B22-BD0C8A531F75}"/>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8" name="Freeform 382">
              <a:extLst>
                <a:ext uri="{FF2B5EF4-FFF2-40B4-BE49-F238E27FC236}">
                  <a16:creationId xmlns:a16="http://schemas.microsoft.com/office/drawing/2014/main" id="{5FDDD5FC-F2CB-1266-C159-E1CE2481C676}"/>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9" name="Freeform 383">
              <a:extLst>
                <a:ext uri="{FF2B5EF4-FFF2-40B4-BE49-F238E27FC236}">
                  <a16:creationId xmlns:a16="http://schemas.microsoft.com/office/drawing/2014/main" id="{03DCD82B-3FA0-656B-665A-D7C431590DC7}"/>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0" name="Freeform 384">
              <a:extLst>
                <a:ext uri="{FF2B5EF4-FFF2-40B4-BE49-F238E27FC236}">
                  <a16:creationId xmlns:a16="http://schemas.microsoft.com/office/drawing/2014/main" id="{B2DDFE0C-EEC0-5E89-6B3F-0DDFDBF4F332}"/>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1" name="Freeform 385">
              <a:extLst>
                <a:ext uri="{FF2B5EF4-FFF2-40B4-BE49-F238E27FC236}">
                  <a16:creationId xmlns:a16="http://schemas.microsoft.com/office/drawing/2014/main" id="{68D45582-7959-D37A-5187-D2E92975930D}"/>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2" name="Freeform 397">
              <a:extLst>
                <a:ext uri="{FF2B5EF4-FFF2-40B4-BE49-F238E27FC236}">
                  <a16:creationId xmlns:a16="http://schemas.microsoft.com/office/drawing/2014/main" id="{037CE991-E0A9-C105-5599-184AEB471A1D}"/>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3" name="Freeform 398">
              <a:extLst>
                <a:ext uri="{FF2B5EF4-FFF2-40B4-BE49-F238E27FC236}">
                  <a16:creationId xmlns:a16="http://schemas.microsoft.com/office/drawing/2014/main" id="{28DF088B-8A04-5FE0-7C69-B90E30C2F56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4" name="Oval 399">
              <a:extLst>
                <a:ext uri="{FF2B5EF4-FFF2-40B4-BE49-F238E27FC236}">
                  <a16:creationId xmlns:a16="http://schemas.microsoft.com/office/drawing/2014/main" id="{EAC7C5ED-DE56-62A9-F058-1BA2710BD5F2}"/>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5" name="Oval 400">
              <a:extLst>
                <a:ext uri="{FF2B5EF4-FFF2-40B4-BE49-F238E27FC236}">
                  <a16:creationId xmlns:a16="http://schemas.microsoft.com/office/drawing/2014/main" id="{9627F332-5C6B-B941-46BB-904048E9995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6" name="Freeform 401">
              <a:extLst>
                <a:ext uri="{FF2B5EF4-FFF2-40B4-BE49-F238E27FC236}">
                  <a16:creationId xmlns:a16="http://schemas.microsoft.com/office/drawing/2014/main" id="{6476BF32-2D9C-2800-BADD-FAAD5742E83D}"/>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7" name="Freeform 402">
              <a:extLst>
                <a:ext uri="{FF2B5EF4-FFF2-40B4-BE49-F238E27FC236}">
                  <a16:creationId xmlns:a16="http://schemas.microsoft.com/office/drawing/2014/main" id="{A0F00BC7-E3A1-B790-C7B8-1C5BF2458DA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8" name="Freeform 403">
              <a:extLst>
                <a:ext uri="{FF2B5EF4-FFF2-40B4-BE49-F238E27FC236}">
                  <a16:creationId xmlns:a16="http://schemas.microsoft.com/office/drawing/2014/main" id="{54AE1A80-0982-8047-E072-9C8BC1FB7F8E}"/>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9" name="Freeform 404">
              <a:extLst>
                <a:ext uri="{FF2B5EF4-FFF2-40B4-BE49-F238E27FC236}">
                  <a16:creationId xmlns:a16="http://schemas.microsoft.com/office/drawing/2014/main" id="{09E97373-9E67-AC63-AA51-282433AC40BE}"/>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0" name="Freeform 405">
              <a:extLst>
                <a:ext uri="{FF2B5EF4-FFF2-40B4-BE49-F238E27FC236}">
                  <a16:creationId xmlns:a16="http://schemas.microsoft.com/office/drawing/2014/main" id="{D9D96090-5C99-4D33-77A4-BDDC89573D99}"/>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1" name="Freeform 418">
              <a:extLst>
                <a:ext uri="{FF2B5EF4-FFF2-40B4-BE49-F238E27FC236}">
                  <a16:creationId xmlns:a16="http://schemas.microsoft.com/office/drawing/2014/main" id="{5CAFE896-3107-A621-334C-6C268138B40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2" name="Freeform 419">
              <a:extLst>
                <a:ext uri="{FF2B5EF4-FFF2-40B4-BE49-F238E27FC236}">
                  <a16:creationId xmlns:a16="http://schemas.microsoft.com/office/drawing/2014/main" id="{95C45A4A-4628-BF89-C0F9-876ADD191EF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3" name="Freeform 420">
              <a:extLst>
                <a:ext uri="{FF2B5EF4-FFF2-40B4-BE49-F238E27FC236}">
                  <a16:creationId xmlns:a16="http://schemas.microsoft.com/office/drawing/2014/main" id="{CDEAF63C-838C-2CF3-A7F8-8186CEECF3ED}"/>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4" name="Freeform 421">
              <a:extLst>
                <a:ext uri="{FF2B5EF4-FFF2-40B4-BE49-F238E27FC236}">
                  <a16:creationId xmlns:a16="http://schemas.microsoft.com/office/drawing/2014/main" id="{60DB2DC7-DAA2-D9C6-3C4A-74E74E2AE1EB}"/>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5" name="Freeform 422">
              <a:extLst>
                <a:ext uri="{FF2B5EF4-FFF2-40B4-BE49-F238E27FC236}">
                  <a16:creationId xmlns:a16="http://schemas.microsoft.com/office/drawing/2014/main" id="{3DA6C50B-AF41-8C13-102E-388D9B7F8DA4}"/>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6" name="Oval 423">
              <a:extLst>
                <a:ext uri="{FF2B5EF4-FFF2-40B4-BE49-F238E27FC236}">
                  <a16:creationId xmlns:a16="http://schemas.microsoft.com/office/drawing/2014/main" id="{85473C26-0C0D-ED45-2AB4-F441334DA50F}"/>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7" name="Freeform 424">
              <a:extLst>
                <a:ext uri="{FF2B5EF4-FFF2-40B4-BE49-F238E27FC236}">
                  <a16:creationId xmlns:a16="http://schemas.microsoft.com/office/drawing/2014/main" id="{1D2DAF92-E606-81A1-351C-F08A9353342D}"/>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8" name="Freeform 425">
              <a:extLst>
                <a:ext uri="{FF2B5EF4-FFF2-40B4-BE49-F238E27FC236}">
                  <a16:creationId xmlns:a16="http://schemas.microsoft.com/office/drawing/2014/main" id="{D52A7930-C82B-0BED-87D9-7BEB54246627}"/>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9" name="Freeform 426">
              <a:extLst>
                <a:ext uri="{FF2B5EF4-FFF2-40B4-BE49-F238E27FC236}">
                  <a16:creationId xmlns:a16="http://schemas.microsoft.com/office/drawing/2014/main" id="{AC4E2127-00F7-FA31-ECA4-793F8D0691A1}"/>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0" name="Freeform 438">
              <a:extLst>
                <a:ext uri="{FF2B5EF4-FFF2-40B4-BE49-F238E27FC236}">
                  <a16:creationId xmlns:a16="http://schemas.microsoft.com/office/drawing/2014/main" id="{7E28C2F6-EBD3-A695-2B0A-DE24B58A0148}"/>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1" name="Freeform 439">
              <a:extLst>
                <a:ext uri="{FF2B5EF4-FFF2-40B4-BE49-F238E27FC236}">
                  <a16:creationId xmlns:a16="http://schemas.microsoft.com/office/drawing/2014/main" id="{4A913726-1478-C003-681D-7AE10C081742}"/>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2" name="Freeform 440">
              <a:extLst>
                <a:ext uri="{FF2B5EF4-FFF2-40B4-BE49-F238E27FC236}">
                  <a16:creationId xmlns:a16="http://schemas.microsoft.com/office/drawing/2014/main" id="{D79D9EB1-18C0-4BB5-CEA0-DA5AA42F69AC}"/>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3" name="Freeform 441">
              <a:extLst>
                <a:ext uri="{FF2B5EF4-FFF2-40B4-BE49-F238E27FC236}">
                  <a16:creationId xmlns:a16="http://schemas.microsoft.com/office/drawing/2014/main" id="{4F7EAB05-E2C1-B2CE-643E-88E5FAA3241E}"/>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4" name="Freeform 442">
              <a:extLst>
                <a:ext uri="{FF2B5EF4-FFF2-40B4-BE49-F238E27FC236}">
                  <a16:creationId xmlns:a16="http://schemas.microsoft.com/office/drawing/2014/main" id="{EC28E972-2A83-37CF-5224-7536A22DE058}"/>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5" name="Oval 443">
              <a:extLst>
                <a:ext uri="{FF2B5EF4-FFF2-40B4-BE49-F238E27FC236}">
                  <a16:creationId xmlns:a16="http://schemas.microsoft.com/office/drawing/2014/main" id="{B844BC7D-7ED7-542C-0542-F4F7B3CBC408}"/>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6" name="Oval 444">
              <a:extLst>
                <a:ext uri="{FF2B5EF4-FFF2-40B4-BE49-F238E27FC236}">
                  <a16:creationId xmlns:a16="http://schemas.microsoft.com/office/drawing/2014/main" id="{3C00EAA0-C687-8486-B7FF-B10A7D5608D9}"/>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7" name="Freeform 445">
              <a:extLst>
                <a:ext uri="{FF2B5EF4-FFF2-40B4-BE49-F238E27FC236}">
                  <a16:creationId xmlns:a16="http://schemas.microsoft.com/office/drawing/2014/main" id="{50B76AAE-9432-9CD6-2019-04857BE8BDC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8" name="Freeform 446">
              <a:extLst>
                <a:ext uri="{FF2B5EF4-FFF2-40B4-BE49-F238E27FC236}">
                  <a16:creationId xmlns:a16="http://schemas.microsoft.com/office/drawing/2014/main" id="{7F37F6FC-C416-3D1C-93C9-4448CC9608A9}"/>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9" name="Freeform 458">
              <a:extLst>
                <a:ext uri="{FF2B5EF4-FFF2-40B4-BE49-F238E27FC236}">
                  <a16:creationId xmlns:a16="http://schemas.microsoft.com/office/drawing/2014/main" id="{23E3D901-9D60-5C1F-6AAC-14451DB4F5C1}"/>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0" name="Freeform 459">
              <a:extLst>
                <a:ext uri="{FF2B5EF4-FFF2-40B4-BE49-F238E27FC236}">
                  <a16:creationId xmlns:a16="http://schemas.microsoft.com/office/drawing/2014/main" id="{074442D0-4FA8-D42E-0058-E82663410C82}"/>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 name="Freeform 460">
              <a:extLst>
                <a:ext uri="{FF2B5EF4-FFF2-40B4-BE49-F238E27FC236}">
                  <a16:creationId xmlns:a16="http://schemas.microsoft.com/office/drawing/2014/main" id="{42AFE6F3-B467-3EB6-5CCF-3199EFC433D4}"/>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 name="Freeform 461">
              <a:extLst>
                <a:ext uri="{FF2B5EF4-FFF2-40B4-BE49-F238E27FC236}">
                  <a16:creationId xmlns:a16="http://schemas.microsoft.com/office/drawing/2014/main" id="{80371A7C-59A3-9605-DB75-A14E6BA21ECD}"/>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 name="Freeform 462">
              <a:extLst>
                <a:ext uri="{FF2B5EF4-FFF2-40B4-BE49-F238E27FC236}">
                  <a16:creationId xmlns:a16="http://schemas.microsoft.com/office/drawing/2014/main" id="{C10F1309-A615-DCF2-317B-DC7E6E19D33F}"/>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4" name="Freeform 463">
              <a:extLst>
                <a:ext uri="{FF2B5EF4-FFF2-40B4-BE49-F238E27FC236}">
                  <a16:creationId xmlns:a16="http://schemas.microsoft.com/office/drawing/2014/main" id="{82BA6C9C-F690-8327-1070-0F0567775EA9}"/>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5" name="Freeform 464">
              <a:extLst>
                <a:ext uri="{FF2B5EF4-FFF2-40B4-BE49-F238E27FC236}">
                  <a16:creationId xmlns:a16="http://schemas.microsoft.com/office/drawing/2014/main" id="{6C411C1E-9041-5699-4452-075BEBCCC473}"/>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6" name="Freeform 465">
              <a:extLst>
                <a:ext uri="{FF2B5EF4-FFF2-40B4-BE49-F238E27FC236}">
                  <a16:creationId xmlns:a16="http://schemas.microsoft.com/office/drawing/2014/main" id="{95617E9A-0E95-379C-10F9-34A2060DD04D}"/>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7" name="Freeform 466">
              <a:extLst>
                <a:ext uri="{FF2B5EF4-FFF2-40B4-BE49-F238E27FC236}">
                  <a16:creationId xmlns:a16="http://schemas.microsoft.com/office/drawing/2014/main" id="{AEC03E1D-EE90-244C-8DDE-C55E92F29B57}"/>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8" name="Freeform 478">
              <a:extLst>
                <a:ext uri="{FF2B5EF4-FFF2-40B4-BE49-F238E27FC236}">
                  <a16:creationId xmlns:a16="http://schemas.microsoft.com/office/drawing/2014/main" id="{D78A7777-2478-9C7B-F22F-EFE14D9A106F}"/>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9" name="Freeform 479">
              <a:extLst>
                <a:ext uri="{FF2B5EF4-FFF2-40B4-BE49-F238E27FC236}">
                  <a16:creationId xmlns:a16="http://schemas.microsoft.com/office/drawing/2014/main" id="{7E3E6680-37EA-D18D-2A79-48D371550945}"/>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0" name="Freeform 480">
              <a:extLst>
                <a:ext uri="{FF2B5EF4-FFF2-40B4-BE49-F238E27FC236}">
                  <a16:creationId xmlns:a16="http://schemas.microsoft.com/office/drawing/2014/main" id="{5F630B47-2F66-46F2-CC53-C6B620DC512D}"/>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1" name="Freeform 481">
              <a:extLst>
                <a:ext uri="{FF2B5EF4-FFF2-40B4-BE49-F238E27FC236}">
                  <a16:creationId xmlns:a16="http://schemas.microsoft.com/office/drawing/2014/main" id="{97C7288B-FD48-17F8-9744-31C7FDC382E7}"/>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2" name="Freeform 482">
              <a:extLst>
                <a:ext uri="{FF2B5EF4-FFF2-40B4-BE49-F238E27FC236}">
                  <a16:creationId xmlns:a16="http://schemas.microsoft.com/office/drawing/2014/main" id="{C6C8EAA8-F176-66DA-D498-B41B3E54C71E}"/>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3" name="Freeform 483">
              <a:extLst>
                <a:ext uri="{FF2B5EF4-FFF2-40B4-BE49-F238E27FC236}">
                  <a16:creationId xmlns:a16="http://schemas.microsoft.com/office/drawing/2014/main" id="{0086E959-68B5-5563-633E-592D637AC75A}"/>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2" name="Freeform 484">
              <a:extLst>
                <a:ext uri="{FF2B5EF4-FFF2-40B4-BE49-F238E27FC236}">
                  <a16:creationId xmlns:a16="http://schemas.microsoft.com/office/drawing/2014/main" id="{D1A85C3C-9979-01BC-B92F-111B3443AC30}"/>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3" name="Freeform 485">
              <a:extLst>
                <a:ext uri="{FF2B5EF4-FFF2-40B4-BE49-F238E27FC236}">
                  <a16:creationId xmlns:a16="http://schemas.microsoft.com/office/drawing/2014/main" id="{B17E1D95-C257-6387-9F6D-DA096B839664}"/>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4" name="Oval 486">
              <a:extLst>
                <a:ext uri="{FF2B5EF4-FFF2-40B4-BE49-F238E27FC236}">
                  <a16:creationId xmlns:a16="http://schemas.microsoft.com/office/drawing/2014/main" id="{1E5AE012-BEB7-EACB-7E0A-19B8104B4965}"/>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5" name="Oval 498">
              <a:extLst>
                <a:ext uri="{FF2B5EF4-FFF2-40B4-BE49-F238E27FC236}">
                  <a16:creationId xmlns:a16="http://schemas.microsoft.com/office/drawing/2014/main" id="{1F9D79DB-8031-1632-E460-9232704BB844}"/>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6" name="Oval 499">
              <a:extLst>
                <a:ext uri="{FF2B5EF4-FFF2-40B4-BE49-F238E27FC236}">
                  <a16:creationId xmlns:a16="http://schemas.microsoft.com/office/drawing/2014/main" id="{FEE47B62-F2DD-27FA-77D0-9E985B8BD073}"/>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7" name="Freeform 500">
              <a:extLst>
                <a:ext uri="{FF2B5EF4-FFF2-40B4-BE49-F238E27FC236}">
                  <a16:creationId xmlns:a16="http://schemas.microsoft.com/office/drawing/2014/main" id="{9F8A2D96-9EA5-1E30-7460-997593092281}"/>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8" name="Freeform 501">
              <a:extLst>
                <a:ext uri="{FF2B5EF4-FFF2-40B4-BE49-F238E27FC236}">
                  <a16:creationId xmlns:a16="http://schemas.microsoft.com/office/drawing/2014/main" id="{FD1C1761-D5AC-F5C6-47E2-DFD2098C1496}"/>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9" name="Freeform 502">
              <a:extLst>
                <a:ext uri="{FF2B5EF4-FFF2-40B4-BE49-F238E27FC236}">
                  <a16:creationId xmlns:a16="http://schemas.microsoft.com/office/drawing/2014/main" id="{330E8D51-3DB2-0BAD-7462-0BCBEAE7BA79}"/>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0" name="Freeform 503">
              <a:extLst>
                <a:ext uri="{FF2B5EF4-FFF2-40B4-BE49-F238E27FC236}">
                  <a16:creationId xmlns:a16="http://schemas.microsoft.com/office/drawing/2014/main" id="{F9BE33C4-9A3D-F52C-2655-BD6B44373438}"/>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1" name="Freeform 504">
              <a:extLst>
                <a:ext uri="{FF2B5EF4-FFF2-40B4-BE49-F238E27FC236}">
                  <a16:creationId xmlns:a16="http://schemas.microsoft.com/office/drawing/2014/main" id="{DA95C314-1DA2-36FF-D928-F66D1ED1BF21}"/>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2" name="Freeform 505">
              <a:extLst>
                <a:ext uri="{FF2B5EF4-FFF2-40B4-BE49-F238E27FC236}">
                  <a16:creationId xmlns:a16="http://schemas.microsoft.com/office/drawing/2014/main" id="{FC7A76DA-A95D-7FBC-0FDD-BCC89D735DC5}"/>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3" name="Freeform 506">
              <a:extLst>
                <a:ext uri="{FF2B5EF4-FFF2-40B4-BE49-F238E27FC236}">
                  <a16:creationId xmlns:a16="http://schemas.microsoft.com/office/drawing/2014/main" id="{73C2840B-4CDB-8853-5387-0E7B7A21412D}"/>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4" name="Oval 518">
              <a:extLst>
                <a:ext uri="{FF2B5EF4-FFF2-40B4-BE49-F238E27FC236}">
                  <a16:creationId xmlns:a16="http://schemas.microsoft.com/office/drawing/2014/main" id="{ED75B4DD-910B-3DAC-0CD1-2C917FAD9335}"/>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5" name="Freeform 519">
              <a:extLst>
                <a:ext uri="{FF2B5EF4-FFF2-40B4-BE49-F238E27FC236}">
                  <a16:creationId xmlns:a16="http://schemas.microsoft.com/office/drawing/2014/main" id="{5ECA8FB4-BCE9-1914-6718-96CDFB4BEF2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6" name="Freeform 520">
              <a:extLst>
                <a:ext uri="{FF2B5EF4-FFF2-40B4-BE49-F238E27FC236}">
                  <a16:creationId xmlns:a16="http://schemas.microsoft.com/office/drawing/2014/main" id="{85CCC264-9510-16B9-5958-886F9BA6E42B}"/>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7" name="Freeform 521">
              <a:extLst>
                <a:ext uri="{FF2B5EF4-FFF2-40B4-BE49-F238E27FC236}">
                  <a16:creationId xmlns:a16="http://schemas.microsoft.com/office/drawing/2014/main" id="{9B8530B1-A7FF-1F7C-61A2-12251BF047A3}"/>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8" name="Freeform 522">
              <a:extLst>
                <a:ext uri="{FF2B5EF4-FFF2-40B4-BE49-F238E27FC236}">
                  <a16:creationId xmlns:a16="http://schemas.microsoft.com/office/drawing/2014/main" id="{A7D2A13B-7F9D-04E5-B817-E9C964932AC1}"/>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9" name="Freeform 523">
              <a:extLst>
                <a:ext uri="{FF2B5EF4-FFF2-40B4-BE49-F238E27FC236}">
                  <a16:creationId xmlns:a16="http://schemas.microsoft.com/office/drawing/2014/main" id="{138FE70A-AF08-9DC8-2729-F12FD9235C40}"/>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0" name="Freeform 524">
              <a:extLst>
                <a:ext uri="{FF2B5EF4-FFF2-40B4-BE49-F238E27FC236}">
                  <a16:creationId xmlns:a16="http://schemas.microsoft.com/office/drawing/2014/main" id="{833E04A5-B30A-8A11-4E60-20CBD941299E}"/>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1" name="Freeform 525">
              <a:extLst>
                <a:ext uri="{FF2B5EF4-FFF2-40B4-BE49-F238E27FC236}">
                  <a16:creationId xmlns:a16="http://schemas.microsoft.com/office/drawing/2014/main" id="{45BF0391-E014-7298-C917-B9EF9821B9C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2" name="Freeform 526">
              <a:extLst>
                <a:ext uri="{FF2B5EF4-FFF2-40B4-BE49-F238E27FC236}">
                  <a16:creationId xmlns:a16="http://schemas.microsoft.com/office/drawing/2014/main" id="{3C4DAB20-0A31-7C80-49DF-B7C4324E432D}"/>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3" name="Freeform 538">
              <a:extLst>
                <a:ext uri="{FF2B5EF4-FFF2-40B4-BE49-F238E27FC236}">
                  <a16:creationId xmlns:a16="http://schemas.microsoft.com/office/drawing/2014/main" id="{9209FE41-1033-BDCE-7380-BEDBBEABBB36}"/>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4" name="Freeform 539">
              <a:extLst>
                <a:ext uri="{FF2B5EF4-FFF2-40B4-BE49-F238E27FC236}">
                  <a16:creationId xmlns:a16="http://schemas.microsoft.com/office/drawing/2014/main" id="{CCE48A6C-6028-7BE3-D3B9-C5783DD3141E}"/>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5" name="Oval 540">
              <a:extLst>
                <a:ext uri="{FF2B5EF4-FFF2-40B4-BE49-F238E27FC236}">
                  <a16:creationId xmlns:a16="http://schemas.microsoft.com/office/drawing/2014/main" id="{48E4110E-A3DB-68E9-6950-0665D6C3B75C}"/>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6" name="Oval 541">
              <a:extLst>
                <a:ext uri="{FF2B5EF4-FFF2-40B4-BE49-F238E27FC236}">
                  <a16:creationId xmlns:a16="http://schemas.microsoft.com/office/drawing/2014/main" id="{85301F9E-C2BE-B195-5B7C-6ED28EE7DFE2}"/>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7" name="Freeform 542">
              <a:extLst>
                <a:ext uri="{FF2B5EF4-FFF2-40B4-BE49-F238E27FC236}">
                  <a16:creationId xmlns:a16="http://schemas.microsoft.com/office/drawing/2014/main" id="{AC378BC7-E097-CFE3-0E67-734A1B1F3098}"/>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8" name="Freeform 543">
              <a:extLst>
                <a:ext uri="{FF2B5EF4-FFF2-40B4-BE49-F238E27FC236}">
                  <a16:creationId xmlns:a16="http://schemas.microsoft.com/office/drawing/2014/main" id="{FFAACF11-5EE9-1E40-1BFC-40062C9D0847}"/>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9" name="Freeform 544">
              <a:extLst>
                <a:ext uri="{FF2B5EF4-FFF2-40B4-BE49-F238E27FC236}">
                  <a16:creationId xmlns:a16="http://schemas.microsoft.com/office/drawing/2014/main" id="{9583A36F-853E-B101-2C8E-FCDE61C29D95}"/>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0" name="Freeform 545">
              <a:extLst>
                <a:ext uri="{FF2B5EF4-FFF2-40B4-BE49-F238E27FC236}">
                  <a16:creationId xmlns:a16="http://schemas.microsoft.com/office/drawing/2014/main" id="{CB79BC1B-2F5F-BFDE-F191-4B89DA3DD5EC}"/>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1" name="Freeform 546">
              <a:extLst>
                <a:ext uri="{FF2B5EF4-FFF2-40B4-BE49-F238E27FC236}">
                  <a16:creationId xmlns:a16="http://schemas.microsoft.com/office/drawing/2014/main" id="{0CEB0778-5737-01DF-80FE-DA9BEE6D20D0}"/>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2" name="Freeform 558">
              <a:extLst>
                <a:ext uri="{FF2B5EF4-FFF2-40B4-BE49-F238E27FC236}">
                  <a16:creationId xmlns:a16="http://schemas.microsoft.com/office/drawing/2014/main" id="{5E02E605-D7A9-F0A7-1033-F57DEC3C28E7}"/>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3" name="Freeform 559">
              <a:extLst>
                <a:ext uri="{FF2B5EF4-FFF2-40B4-BE49-F238E27FC236}">
                  <a16:creationId xmlns:a16="http://schemas.microsoft.com/office/drawing/2014/main" id="{3DB8017E-F887-284D-2583-6A4B30953C6A}"/>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4" name="Oval 560">
              <a:extLst>
                <a:ext uri="{FF2B5EF4-FFF2-40B4-BE49-F238E27FC236}">
                  <a16:creationId xmlns:a16="http://schemas.microsoft.com/office/drawing/2014/main" id="{B7B009D4-268F-E4F0-27DF-44E0370CB68B}"/>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5" name="Oval 561">
              <a:extLst>
                <a:ext uri="{FF2B5EF4-FFF2-40B4-BE49-F238E27FC236}">
                  <a16:creationId xmlns:a16="http://schemas.microsoft.com/office/drawing/2014/main" id="{83613864-DD96-F3E3-7506-99B6A16DA688}"/>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6" name="Freeform 562">
              <a:extLst>
                <a:ext uri="{FF2B5EF4-FFF2-40B4-BE49-F238E27FC236}">
                  <a16:creationId xmlns:a16="http://schemas.microsoft.com/office/drawing/2014/main" id="{3DDB1F57-D808-968A-2C5B-4A57BB2D9A4A}"/>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7" name="Freeform 563">
              <a:extLst>
                <a:ext uri="{FF2B5EF4-FFF2-40B4-BE49-F238E27FC236}">
                  <a16:creationId xmlns:a16="http://schemas.microsoft.com/office/drawing/2014/main" id="{41E9990A-B161-FD38-29D3-BDF22B351C3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8" name="Freeform 564">
              <a:extLst>
                <a:ext uri="{FF2B5EF4-FFF2-40B4-BE49-F238E27FC236}">
                  <a16:creationId xmlns:a16="http://schemas.microsoft.com/office/drawing/2014/main" id="{93187AC2-425D-625F-E6CA-AAEC7C9BF9CF}"/>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9" name="Freeform 565">
              <a:extLst>
                <a:ext uri="{FF2B5EF4-FFF2-40B4-BE49-F238E27FC236}">
                  <a16:creationId xmlns:a16="http://schemas.microsoft.com/office/drawing/2014/main" id="{ED988231-F32B-881F-1154-EE9EFDF37D6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0" name="Freeform 566">
              <a:extLst>
                <a:ext uri="{FF2B5EF4-FFF2-40B4-BE49-F238E27FC236}">
                  <a16:creationId xmlns:a16="http://schemas.microsoft.com/office/drawing/2014/main" id="{FF19FB8D-8EF2-6563-A70C-B52887937A17}"/>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1" name="Freeform 578">
              <a:extLst>
                <a:ext uri="{FF2B5EF4-FFF2-40B4-BE49-F238E27FC236}">
                  <a16:creationId xmlns:a16="http://schemas.microsoft.com/office/drawing/2014/main" id="{5009CAB1-5E47-48BD-9CE3-E43EE6E34277}"/>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2" name="Freeform 579">
              <a:extLst>
                <a:ext uri="{FF2B5EF4-FFF2-40B4-BE49-F238E27FC236}">
                  <a16:creationId xmlns:a16="http://schemas.microsoft.com/office/drawing/2014/main" id="{76944915-F00C-9F27-763B-3135C1C3ED37}"/>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3" name="Freeform 580">
              <a:extLst>
                <a:ext uri="{FF2B5EF4-FFF2-40B4-BE49-F238E27FC236}">
                  <a16:creationId xmlns:a16="http://schemas.microsoft.com/office/drawing/2014/main" id="{375686F6-3630-FE0B-7EF8-405265BF7F45}"/>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4" name="Freeform 581">
              <a:extLst>
                <a:ext uri="{FF2B5EF4-FFF2-40B4-BE49-F238E27FC236}">
                  <a16:creationId xmlns:a16="http://schemas.microsoft.com/office/drawing/2014/main" id="{99E0777C-2EAD-13A9-DC33-535AC3473678}"/>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5" name="Freeform 582">
              <a:extLst>
                <a:ext uri="{FF2B5EF4-FFF2-40B4-BE49-F238E27FC236}">
                  <a16:creationId xmlns:a16="http://schemas.microsoft.com/office/drawing/2014/main" id="{41A1A5C7-3389-C76B-B9D8-E1B2041F3E7D}"/>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6" name="Oval 583">
              <a:extLst>
                <a:ext uri="{FF2B5EF4-FFF2-40B4-BE49-F238E27FC236}">
                  <a16:creationId xmlns:a16="http://schemas.microsoft.com/office/drawing/2014/main" id="{B008287F-D204-5789-61B7-BBA47D9F0A63}"/>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7" name="Freeform 584">
              <a:extLst>
                <a:ext uri="{FF2B5EF4-FFF2-40B4-BE49-F238E27FC236}">
                  <a16:creationId xmlns:a16="http://schemas.microsoft.com/office/drawing/2014/main" id="{DFC07AC7-7DF6-740F-6E2C-E29109A2C581}"/>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8" name="Freeform 585">
              <a:extLst>
                <a:ext uri="{FF2B5EF4-FFF2-40B4-BE49-F238E27FC236}">
                  <a16:creationId xmlns:a16="http://schemas.microsoft.com/office/drawing/2014/main" id="{D238510F-DF29-260C-8352-3ABB460A19B0}"/>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9" name="Freeform 586">
              <a:extLst>
                <a:ext uri="{FF2B5EF4-FFF2-40B4-BE49-F238E27FC236}">
                  <a16:creationId xmlns:a16="http://schemas.microsoft.com/office/drawing/2014/main" id="{3351982C-C516-9614-40D3-266C1D91E9B2}"/>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0" name="Freeform 598">
              <a:extLst>
                <a:ext uri="{FF2B5EF4-FFF2-40B4-BE49-F238E27FC236}">
                  <a16:creationId xmlns:a16="http://schemas.microsoft.com/office/drawing/2014/main" id="{3F465C3A-FAEC-6831-F5D9-39E94978E1B8}"/>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1" name="Freeform 599">
              <a:extLst>
                <a:ext uri="{FF2B5EF4-FFF2-40B4-BE49-F238E27FC236}">
                  <a16:creationId xmlns:a16="http://schemas.microsoft.com/office/drawing/2014/main" id="{3DFAEB6D-0FD3-BA41-2E29-BE83457A33B1}"/>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2" name="Freeform 600">
              <a:extLst>
                <a:ext uri="{FF2B5EF4-FFF2-40B4-BE49-F238E27FC236}">
                  <a16:creationId xmlns:a16="http://schemas.microsoft.com/office/drawing/2014/main" id="{FBB36A95-CF44-A80B-5358-6441F677C37D}"/>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3" name="Freeform 601">
              <a:extLst>
                <a:ext uri="{FF2B5EF4-FFF2-40B4-BE49-F238E27FC236}">
                  <a16:creationId xmlns:a16="http://schemas.microsoft.com/office/drawing/2014/main" id="{8ED46277-B006-65D1-85D4-87096DAC3289}"/>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4" name="Freeform 602">
              <a:extLst>
                <a:ext uri="{FF2B5EF4-FFF2-40B4-BE49-F238E27FC236}">
                  <a16:creationId xmlns:a16="http://schemas.microsoft.com/office/drawing/2014/main" id="{D123955E-1955-E1A0-EC1F-06B9366774A4}"/>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5" name="Oval 603">
              <a:extLst>
                <a:ext uri="{FF2B5EF4-FFF2-40B4-BE49-F238E27FC236}">
                  <a16:creationId xmlns:a16="http://schemas.microsoft.com/office/drawing/2014/main" id="{C846AC9C-E761-BA89-BD17-87CE2ADE1D63}"/>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6" name="Oval 604">
              <a:extLst>
                <a:ext uri="{FF2B5EF4-FFF2-40B4-BE49-F238E27FC236}">
                  <a16:creationId xmlns:a16="http://schemas.microsoft.com/office/drawing/2014/main" id="{CDB36301-D360-58E9-679F-3DA8FD0957BE}"/>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7" name="Freeform 605">
              <a:extLst>
                <a:ext uri="{FF2B5EF4-FFF2-40B4-BE49-F238E27FC236}">
                  <a16:creationId xmlns:a16="http://schemas.microsoft.com/office/drawing/2014/main" id="{37DF0DE6-D3E9-F476-8C6D-93FDC8857A35}"/>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8" name="Freeform 606">
              <a:extLst>
                <a:ext uri="{FF2B5EF4-FFF2-40B4-BE49-F238E27FC236}">
                  <a16:creationId xmlns:a16="http://schemas.microsoft.com/office/drawing/2014/main" id="{7F3FA700-5144-9216-815D-46A920C2582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grpSp>
      <p:pic>
        <p:nvPicPr>
          <p:cNvPr id="6148" name="Picture 4" descr="Solar energy harvesting technologies for PV self-powered applications: A  comprehensive review - ScienceDirect">
            <a:extLst>
              <a:ext uri="{FF2B5EF4-FFF2-40B4-BE49-F238E27FC236}">
                <a16:creationId xmlns:a16="http://schemas.microsoft.com/office/drawing/2014/main" id="{A066F3AE-CEA5-1ACB-44C9-A80D58575ED9}"/>
              </a:ext>
            </a:extLst>
          </p:cNvPr>
          <p:cNvPicPr>
            <a:picLocks noGrp="1" noChangeAspect="1" noChangeArrowheads="1"/>
          </p:cNvPicPr>
          <p:nvPr>
            <p:ph type="pic" sz="quarter" idx="10"/>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10801" r="10801"/>
          <a:stretch>
            <a:fillRect/>
          </a:stretch>
        </p:blipFill>
        <p:spPr bwMode="auto">
          <a:xfrm>
            <a:off x="4553876" y="1406901"/>
            <a:ext cx="3979006" cy="33861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7" name="Google Shape;13671;p27">
            <a:extLst>
              <a:ext uri="{FF2B5EF4-FFF2-40B4-BE49-F238E27FC236}">
                <a16:creationId xmlns:a16="http://schemas.microsoft.com/office/drawing/2014/main" id="{4B63EB57-371F-D68D-DCEF-EF0E9C079BCC}"/>
              </a:ext>
            </a:extLst>
          </p:cNvPr>
          <p:cNvGrpSpPr/>
          <p:nvPr/>
        </p:nvGrpSpPr>
        <p:grpSpPr>
          <a:xfrm>
            <a:off x="260733" y="548512"/>
            <a:ext cx="356049" cy="353359"/>
            <a:chOff x="6648313" y="3791633"/>
            <a:chExt cx="297725" cy="295475"/>
          </a:xfrm>
        </p:grpSpPr>
        <p:sp>
          <p:nvSpPr>
            <p:cNvPr id="99" name="Google Shape;13672;p27">
              <a:extLst>
                <a:ext uri="{FF2B5EF4-FFF2-40B4-BE49-F238E27FC236}">
                  <a16:creationId xmlns:a16="http://schemas.microsoft.com/office/drawing/2014/main" id="{29F20BB0-456A-E174-EBFF-019AEF71D06B}"/>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0" name="Google Shape;13673;p27">
              <a:extLst>
                <a:ext uri="{FF2B5EF4-FFF2-40B4-BE49-F238E27FC236}">
                  <a16:creationId xmlns:a16="http://schemas.microsoft.com/office/drawing/2014/main" id="{64BEA554-4454-1A8E-4C84-D6B62150004A}"/>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1" name="Google Shape;13674;p27">
              <a:extLst>
                <a:ext uri="{FF2B5EF4-FFF2-40B4-BE49-F238E27FC236}">
                  <a16:creationId xmlns:a16="http://schemas.microsoft.com/office/drawing/2014/main" id="{4E8317CF-0BD9-F3FA-F1FD-3D6D43267BE7}"/>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2" name="Google Shape;13675;p27">
              <a:extLst>
                <a:ext uri="{FF2B5EF4-FFF2-40B4-BE49-F238E27FC236}">
                  <a16:creationId xmlns:a16="http://schemas.microsoft.com/office/drawing/2014/main" id="{9F98031D-73A8-B827-A87C-42ACB96B672B}"/>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3" name="Google Shape;13676;p27">
              <a:extLst>
                <a:ext uri="{FF2B5EF4-FFF2-40B4-BE49-F238E27FC236}">
                  <a16:creationId xmlns:a16="http://schemas.microsoft.com/office/drawing/2014/main" id="{B7816F74-74ED-679F-EAC3-1FC260DBB2D1}"/>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58146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39534694-5307-04A7-319C-28319470E1D3}"/>
            </a:ext>
          </a:extLst>
        </p:cNvPr>
        <p:cNvGrpSpPr/>
        <p:nvPr/>
      </p:nvGrpSpPr>
      <p:grpSpPr>
        <a:xfrm>
          <a:off x="0" y="0"/>
          <a:ext cx="0" cy="0"/>
          <a:chOff x="0" y="0"/>
          <a:chExt cx="0" cy="0"/>
        </a:xfrm>
      </p:grpSpPr>
      <p:sp>
        <p:nvSpPr>
          <p:cNvPr id="117" name="Google Shape;117;p5">
            <a:extLst>
              <a:ext uri="{FF2B5EF4-FFF2-40B4-BE49-F238E27FC236}">
                <a16:creationId xmlns:a16="http://schemas.microsoft.com/office/drawing/2014/main" id="{F2C76BAC-F3C8-86D5-8BCD-43B8DDC0DF9F}"/>
              </a:ext>
            </a:extLst>
          </p:cNvPr>
          <p:cNvSpPr txBox="1">
            <a:spLocks noGrp="1"/>
          </p:cNvSpPr>
          <p:nvPr>
            <p:ph type="body" idx="1"/>
          </p:nvPr>
        </p:nvSpPr>
        <p:spPr/>
        <p:txBody>
          <a:bodyPr>
            <a:noAutofit/>
          </a:bodyPr>
          <a:lstStyle/>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Enhanced Data Collection</a:t>
            </a:r>
            <a:r>
              <a:rPr lang="en-US" sz="1400" b="0" i="0" dirty="0">
                <a:solidFill>
                  <a:schemeClr val="tx1"/>
                </a:solidFill>
                <a:effectLst/>
                <a:latin typeface="Times New Roman" panose="02020603050405020304" pitchFamily="18" charset="0"/>
                <a:cs typeface="Times New Roman" panose="02020603050405020304" pitchFamily="18" charset="0"/>
              </a:rPr>
              <a:t>: Continuously improve our data collection methods to incorporate new sources of data and enhance the quality and reliability of our predictions.</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Model Refinement</a:t>
            </a:r>
            <a:r>
              <a:rPr lang="en-US" sz="1400" b="0" i="0" dirty="0">
                <a:solidFill>
                  <a:schemeClr val="tx1"/>
                </a:solidFill>
                <a:effectLst/>
                <a:latin typeface="Times New Roman" panose="02020603050405020304" pitchFamily="18" charset="0"/>
                <a:cs typeface="Times New Roman" panose="02020603050405020304" pitchFamily="18" charset="0"/>
              </a:rPr>
              <a:t>: Refine our machine learning algorithms to improve prediction accuracy, particularly in challenging weather conditions.</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Global Scalability</a:t>
            </a:r>
            <a:r>
              <a:rPr lang="en-US" sz="1400" b="0" i="0" dirty="0">
                <a:solidFill>
                  <a:schemeClr val="tx1"/>
                </a:solidFill>
                <a:effectLst/>
                <a:latin typeface="Times New Roman" panose="02020603050405020304" pitchFamily="18" charset="0"/>
                <a:cs typeface="Times New Roman" panose="02020603050405020304" pitchFamily="18" charset="0"/>
              </a:rPr>
              <a:t>: Further refine our model to make it more scalable and adaptable to different regions and climates around the world.</a:t>
            </a:r>
          </a:p>
          <a:p>
            <a:pPr algn="l">
              <a:buFont typeface="+mj-lt"/>
              <a:buAutoNum type="arabicPeriod"/>
            </a:pPr>
            <a:r>
              <a:rPr lang="en-US" sz="1400" b="1" i="0" dirty="0">
                <a:solidFill>
                  <a:schemeClr val="tx1"/>
                </a:solidFill>
                <a:effectLst/>
                <a:latin typeface="Times New Roman" panose="02020603050405020304" pitchFamily="18" charset="0"/>
                <a:cs typeface="Times New Roman" panose="02020603050405020304" pitchFamily="18" charset="0"/>
              </a:rPr>
              <a:t>Integration with Energy Systems</a:t>
            </a:r>
            <a:r>
              <a:rPr lang="en-US" sz="1400" b="0" i="0" dirty="0">
                <a:solidFill>
                  <a:schemeClr val="tx1"/>
                </a:solidFill>
                <a:effectLst/>
                <a:latin typeface="Times New Roman" panose="02020603050405020304" pitchFamily="18" charset="0"/>
                <a:cs typeface="Times New Roman" panose="02020603050405020304" pitchFamily="18" charset="0"/>
              </a:rPr>
              <a:t>: Explore ways to integrate our solar radiation prediction model with energy systems to optimize energy production and consumption.</a:t>
            </a:r>
          </a:p>
          <a:p>
            <a:pPr indent="0" algn="l"/>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118" name="Google Shape;118;p5">
            <a:extLst>
              <a:ext uri="{FF2B5EF4-FFF2-40B4-BE49-F238E27FC236}">
                <a16:creationId xmlns:a16="http://schemas.microsoft.com/office/drawing/2014/main" id="{9B3E23EA-DF4B-6DAF-ACFD-29473DA0DFF8}"/>
              </a:ext>
            </a:extLst>
          </p:cNvPr>
          <p:cNvSpPr txBox="1">
            <a:spLocks noGrp="1"/>
          </p:cNvSpPr>
          <p:nvPr>
            <p:ph type="title"/>
          </p:nvPr>
        </p:nvSpPr>
        <p:spPr>
          <a:xfrm>
            <a:off x="588577" y="452134"/>
            <a:ext cx="8079625" cy="739703"/>
          </a:xfrm>
        </p:spPr>
        <p:txBody>
          <a:bodyPr>
            <a:normAutofit fontScale="90000"/>
          </a:bodyPr>
          <a:lstStyle/>
          <a:p>
            <a:pPr lvl="0" algn="ctr"/>
            <a:r>
              <a:rPr lang="en-US" b="1" u="sng" dirty="0">
                <a:latin typeface="Times New Roman" panose="02020603050405020304" pitchFamily="18" charset="0"/>
                <a:cs typeface="Times New Roman" panose="02020603050405020304" pitchFamily="18" charset="0"/>
              </a:rPr>
              <a:t>FUTURE WORK OF SOLAR RADIATION PREDICTION</a:t>
            </a:r>
          </a:p>
        </p:txBody>
      </p:sp>
      <p:grpSp>
        <p:nvGrpSpPr>
          <p:cNvPr id="2" name="Grupo 1">
            <a:extLst>
              <a:ext uri="{FF2B5EF4-FFF2-40B4-BE49-F238E27FC236}">
                <a16:creationId xmlns:a16="http://schemas.microsoft.com/office/drawing/2014/main" id="{5967290F-C951-C264-0ECD-11ED7E129CFE}"/>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F6664C11-6831-2E45-DEF9-EBA120DDA35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 name="Freeform 358">
              <a:extLst>
                <a:ext uri="{FF2B5EF4-FFF2-40B4-BE49-F238E27FC236}">
                  <a16:creationId xmlns:a16="http://schemas.microsoft.com/office/drawing/2014/main" id="{0830D5C4-97FC-3731-6A6B-7B912A78063F}"/>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 name="Freeform 359">
              <a:extLst>
                <a:ext uri="{FF2B5EF4-FFF2-40B4-BE49-F238E27FC236}">
                  <a16:creationId xmlns:a16="http://schemas.microsoft.com/office/drawing/2014/main" id="{E69BB681-6A11-BC8D-AEB8-9BD4EFD83930}"/>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 name="Freeform 360">
              <a:extLst>
                <a:ext uri="{FF2B5EF4-FFF2-40B4-BE49-F238E27FC236}">
                  <a16:creationId xmlns:a16="http://schemas.microsoft.com/office/drawing/2014/main" id="{72BC431C-D3A7-D4EE-1F0D-A72683862596}"/>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 name="Freeform 361">
              <a:extLst>
                <a:ext uri="{FF2B5EF4-FFF2-40B4-BE49-F238E27FC236}">
                  <a16:creationId xmlns:a16="http://schemas.microsoft.com/office/drawing/2014/main" id="{58250629-55B2-3CD2-2FD6-A952F55DB49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 name="Freeform 362">
              <a:extLst>
                <a:ext uri="{FF2B5EF4-FFF2-40B4-BE49-F238E27FC236}">
                  <a16:creationId xmlns:a16="http://schemas.microsoft.com/office/drawing/2014/main" id="{45AFEB5B-EB7F-DAF4-0A3E-F1ADE9C5CDF8}"/>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0" name="Freeform 363">
              <a:extLst>
                <a:ext uri="{FF2B5EF4-FFF2-40B4-BE49-F238E27FC236}">
                  <a16:creationId xmlns:a16="http://schemas.microsoft.com/office/drawing/2014/main" id="{6F2E7854-7602-F920-3EE2-E06EF2544FE2}"/>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1" name="Freeform 364">
              <a:extLst>
                <a:ext uri="{FF2B5EF4-FFF2-40B4-BE49-F238E27FC236}">
                  <a16:creationId xmlns:a16="http://schemas.microsoft.com/office/drawing/2014/main" id="{2DFA9781-1F28-ABB8-C2A6-5FB6111E7F75}"/>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2" name="Freeform 365">
              <a:extLst>
                <a:ext uri="{FF2B5EF4-FFF2-40B4-BE49-F238E27FC236}">
                  <a16:creationId xmlns:a16="http://schemas.microsoft.com/office/drawing/2014/main" id="{B7F6C4FE-3AD5-0189-84FC-08FD617EEA8A}"/>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3" name="Freeform 377">
              <a:extLst>
                <a:ext uri="{FF2B5EF4-FFF2-40B4-BE49-F238E27FC236}">
                  <a16:creationId xmlns:a16="http://schemas.microsoft.com/office/drawing/2014/main" id="{34CB8535-135F-F25B-DF94-F565691E353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4" name="Freeform 378">
              <a:extLst>
                <a:ext uri="{FF2B5EF4-FFF2-40B4-BE49-F238E27FC236}">
                  <a16:creationId xmlns:a16="http://schemas.microsoft.com/office/drawing/2014/main" id="{2D645C7D-477F-325A-BD78-455C16A845CA}"/>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5" name="Oval 379">
              <a:extLst>
                <a:ext uri="{FF2B5EF4-FFF2-40B4-BE49-F238E27FC236}">
                  <a16:creationId xmlns:a16="http://schemas.microsoft.com/office/drawing/2014/main" id="{4D89130D-4391-D4E3-2621-5F3F4042854D}"/>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6" name="Oval 380">
              <a:extLst>
                <a:ext uri="{FF2B5EF4-FFF2-40B4-BE49-F238E27FC236}">
                  <a16:creationId xmlns:a16="http://schemas.microsoft.com/office/drawing/2014/main" id="{8338B615-1EC4-7601-53CB-764993FA344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7" name="Freeform 381">
              <a:extLst>
                <a:ext uri="{FF2B5EF4-FFF2-40B4-BE49-F238E27FC236}">
                  <a16:creationId xmlns:a16="http://schemas.microsoft.com/office/drawing/2014/main" id="{E89A1408-FC85-50D0-720A-9F4C7CDB04BA}"/>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8" name="Freeform 382">
              <a:extLst>
                <a:ext uri="{FF2B5EF4-FFF2-40B4-BE49-F238E27FC236}">
                  <a16:creationId xmlns:a16="http://schemas.microsoft.com/office/drawing/2014/main" id="{9514F9B1-E176-54B3-1E53-DBEF0C1C43F9}"/>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9" name="Freeform 383">
              <a:extLst>
                <a:ext uri="{FF2B5EF4-FFF2-40B4-BE49-F238E27FC236}">
                  <a16:creationId xmlns:a16="http://schemas.microsoft.com/office/drawing/2014/main" id="{F6B1F141-D133-EE0D-6B2A-89BB83141A89}"/>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0" name="Freeform 384">
              <a:extLst>
                <a:ext uri="{FF2B5EF4-FFF2-40B4-BE49-F238E27FC236}">
                  <a16:creationId xmlns:a16="http://schemas.microsoft.com/office/drawing/2014/main" id="{126D4EC2-FC00-9A7E-A685-DB4068276665}"/>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1" name="Freeform 385">
              <a:extLst>
                <a:ext uri="{FF2B5EF4-FFF2-40B4-BE49-F238E27FC236}">
                  <a16:creationId xmlns:a16="http://schemas.microsoft.com/office/drawing/2014/main" id="{1D8C9647-E1EE-8EE8-A9EA-EE3CED911881}"/>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2" name="Freeform 397">
              <a:extLst>
                <a:ext uri="{FF2B5EF4-FFF2-40B4-BE49-F238E27FC236}">
                  <a16:creationId xmlns:a16="http://schemas.microsoft.com/office/drawing/2014/main" id="{DBD9A1E6-1D09-171C-BA81-56C685984E2E}"/>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3" name="Freeform 398">
              <a:extLst>
                <a:ext uri="{FF2B5EF4-FFF2-40B4-BE49-F238E27FC236}">
                  <a16:creationId xmlns:a16="http://schemas.microsoft.com/office/drawing/2014/main" id="{CF2B14B2-DA5E-93A5-2DB9-555715E988FD}"/>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4" name="Oval 399">
              <a:extLst>
                <a:ext uri="{FF2B5EF4-FFF2-40B4-BE49-F238E27FC236}">
                  <a16:creationId xmlns:a16="http://schemas.microsoft.com/office/drawing/2014/main" id="{0496125D-22B8-3EDB-0EB2-3E0884276A9C}"/>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5" name="Oval 400">
              <a:extLst>
                <a:ext uri="{FF2B5EF4-FFF2-40B4-BE49-F238E27FC236}">
                  <a16:creationId xmlns:a16="http://schemas.microsoft.com/office/drawing/2014/main" id="{62B4ACC6-1C5E-A32D-F6E6-BFBFFFB7E9E4}"/>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6" name="Freeform 401">
              <a:extLst>
                <a:ext uri="{FF2B5EF4-FFF2-40B4-BE49-F238E27FC236}">
                  <a16:creationId xmlns:a16="http://schemas.microsoft.com/office/drawing/2014/main" id="{ED2E3E19-E264-239D-AEC9-886CDD040019}"/>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7" name="Freeform 402">
              <a:extLst>
                <a:ext uri="{FF2B5EF4-FFF2-40B4-BE49-F238E27FC236}">
                  <a16:creationId xmlns:a16="http://schemas.microsoft.com/office/drawing/2014/main" id="{B37370B6-7D61-61BC-7AB4-9BF6CC3EA9C3}"/>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8" name="Freeform 403">
              <a:extLst>
                <a:ext uri="{FF2B5EF4-FFF2-40B4-BE49-F238E27FC236}">
                  <a16:creationId xmlns:a16="http://schemas.microsoft.com/office/drawing/2014/main" id="{A3871897-E086-2923-F819-2C0F20DC3D92}"/>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9" name="Freeform 404">
              <a:extLst>
                <a:ext uri="{FF2B5EF4-FFF2-40B4-BE49-F238E27FC236}">
                  <a16:creationId xmlns:a16="http://schemas.microsoft.com/office/drawing/2014/main" id="{7E1FBEDA-796D-F12E-852B-0C36D7BDC2B2}"/>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0" name="Freeform 405">
              <a:extLst>
                <a:ext uri="{FF2B5EF4-FFF2-40B4-BE49-F238E27FC236}">
                  <a16:creationId xmlns:a16="http://schemas.microsoft.com/office/drawing/2014/main" id="{E5AA4F45-0C60-69B9-D086-BABFA7AA7971}"/>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1" name="Freeform 418">
              <a:extLst>
                <a:ext uri="{FF2B5EF4-FFF2-40B4-BE49-F238E27FC236}">
                  <a16:creationId xmlns:a16="http://schemas.microsoft.com/office/drawing/2014/main" id="{94F603A1-1E7A-90EA-7F95-8980DD0813D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2" name="Freeform 419">
              <a:extLst>
                <a:ext uri="{FF2B5EF4-FFF2-40B4-BE49-F238E27FC236}">
                  <a16:creationId xmlns:a16="http://schemas.microsoft.com/office/drawing/2014/main" id="{5D3E41D6-BBA0-E22A-6750-29AF32FB83E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3" name="Freeform 420">
              <a:extLst>
                <a:ext uri="{FF2B5EF4-FFF2-40B4-BE49-F238E27FC236}">
                  <a16:creationId xmlns:a16="http://schemas.microsoft.com/office/drawing/2014/main" id="{309E09C5-926C-7BF3-E75A-791448866EF5}"/>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4" name="Freeform 421">
              <a:extLst>
                <a:ext uri="{FF2B5EF4-FFF2-40B4-BE49-F238E27FC236}">
                  <a16:creationId xmlns:a16="http://schemas.microsoft.com/office/drawing/2014/main" id="{594CE855-F627-5FC3-975A-5794FA9905D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5" name="Freeform 422">
              <a:extLst>
                <a:ext uri="{FF2B5EF4-FFF2-40B4-BE49-F238E27FC236}">
                  <a16:creationId xmlns:a16="http://schemas.microsoft.com/office/drawing/2014/main" id="{6E26A3E0-1CF5-6961-FB26-B0FA7DF6FB5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6" name="Oval 423">
              <a:extLst>
                <a:ext uri="{FF2B5EF4-FFF2-40B4-BE49-F238E27FC236}">
                  <a16:creationId xmlns:a16="http://schemas.microsoft.com/office/drawing/2014/main" id="{C7A6DD70-52B4-650E-75F0-A9B2DAA0EDE9}"/>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7" name="Freeform 424">
              <a:extLst>
                <a:ext uri="{FF2B5EF4-FFF2-40B4-BE49-F238E27FC236}">
                  <a16:creationId xmlns:a16="http://schemas.microsoft.com/office/drawing/2014/main" id="{525C0382-E536-FF1F-EE46-3326F29EFB3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8" name="Freeform 425">
              <a:extLst>
                <a:ext uri="{FF2B5EF4-FFF2-40B4-BE49-F238E27FC236}">
                  <a16:creationId xmlns:a16="http://schemas.microsoft.com/office/drawing/2014/main" id="{D7607F02-9D25-C1DA-6DBF-4D9939DB0834}"/>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9" name="Freeform 426">
              <a:extLst>
                <a:ext uri="{FF2B5EF4-FFF2-40B4-BE49-F238E27FC236}">
                  <a16:creationId xmlns:a16="http://schemas.microsoft.com/office/drawing/2014/main" id="{2C833E93-9655-1E3A-A300-1DBB5D24C2E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0" name="Freeform 438">
              <a:extLst>
                <a:ext uri="{FF2B5EF4-FFF2-40B4-BE49-F238E27FC236}">
                  <a16:creationId xmlns:a16="http://schemas.microsoft.com/office/drawing/2014/main" id="{384F9B3D-3031-3DAD-5EF4-DF82A6C622B9}"/>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1" name="Freeform 439">
              <a:extLst>
                <a:ext uri="{FF2B5EF4-FFF2-40B4-BE49-F238E27FC236}">
                  <a16:creationId xmlns:a16="http://schemas.microsoft.com/office/drawing/2014/main" id="{C5B0B57E-4F14-8E89-6365-597BB031BD50}"/>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2" name="Freeform 440">
              <a:extLst>
                <a:ext uri="{FF2B5EF4-FFF2-40B4-BE49-F238E27FC236}">
                  <a16:creationId xmlns:a16="http://schemas.microsoft.com/office/drawing/2014/main" id="{CBF8A2D4-FC02-DA43-F2DC-630A1FE3C221}"/>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3" name="Freeform 441">
              <a:extLst>
                <a:ext uri="{FF2B5EF4-FFF2-40B4-BE49-F238E27FC236}">
                  <a16:creationId xmlns:a16="http://schemas.microsoft.com/office/drawing/2014/main" id="{D0A85393-434A-CA1F-D950-6B8ABC4AAB92}"/>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4" name="Freeform 442">
              <a:extLst>
                <a:ext uri="{FF2B5EF4-FFF2-40B4-BE49-F238E27FC236}">
                  <a16:creationId xmlns:a16="http://schemas.microsoft.com/office/drawing/2014/main" id="{790969CA-1868-24D4-ED5D-CB1B906588C5}"/>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5" name="Oval 443">
              <a:extLst>
                <a:ext uri="{FF2B5EF4-FFF2-40B4-BE49-F238E27FC236}">
                  <a16:creationId xmlns:a16="http://schemas.microsoft.com/office/drawing/2014/main" id="{494E38BD-DA94-8993-D49B-11A72F8D01BA}"/>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6" name="Oval 444">
              <a:extLst>
                <a:ext uri="{FF2B5EF4-FFF2-40B4-BE49-F238E27FC236}">
                  <a16:creationId xmlns:a16="http://schemas.microsoft.com/office/drawing/2014/main" id="{A37C04C7-23EC-F6DB-2FEF-F60F387C3430}"/>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7" name="Freeform 445">
              <a:extLst>
                <a:ext uri="{FF2B5EF4-FFF2-40B4-BE49-F238E27FC236}">
                  <a16:creationId xmlns:a16="http://schemas.microsoft.com/office/drawing/2014/main" id="{745857F4-6AF3-5595-51B9-C74B99FCF0BA}"/>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8" name="Freeform 446">
              <a:extLst>
                <a:ext uri="{FF2B5EF4-FFF2-40B4-BE49-F238E27FC236}">
                  <a16:creationId xmlns:a16="http://schemas.microsoft.com/office/drawing/2014/main" id="{906537D0-5421-708A-14DF-F23A58C93DD4}"/>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9" name="Freeform 458">
              <a:extLst>
                <a:ext uri="{FF2B5EF4-FFF2-40B4-BE49-F238E27FC236}">
                  <a16:creationId xmlns:a16="http://schemas.microsoft.com/office/drawing/2014/main" id="{CAEA9846-5713-5A39-11B2-7687FFCFFEA4}"/>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0" name="Freeform 459">
              <a:extLst>
                <a:ext uri="{FF2B5EF4-FFF2-40B4-BE49-F238E27FC236}">
                  <a16:creationId xmlns:a16="http://schemas.microsoft.com/office/drawing/2014/main" id="{260DCF71-3C6E-0C59-A3B3-DA30DB168D24}"/>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 name="Freeform 460">
              <a:extLst>
                <a:ext uri="{FF2B5EF4-FFF2-40B4-BE49-F238E27FC236}">
                  <a16:creationId xmlns:a16="http://schemas.microsoft.com/office/drawing/2014/main" id="{C12FAE9A-7305-ABE7-761D-D026E2D9CA4D}"/>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 name="Freeform 461">
              <a:extLst>
                <a:ext uri="{FF2B5EF4-FFF2-40B4-BE49-F238E27FC236}">
                  <a16:creationId xmlns:a16="http://schemas.microsoft.com/office/drawing/2014/main" id="{8EAA321D-FF8A-2311-07F2-F49C55D0CD28}"/>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 name="Freeform 462">
              <a:extLst>
                <a:ext uri="{FF2B5EF4-FFF2-40B4-BE49-F238E27FC236}">
                  <a16:creationId xmlns:a16="http://schemas.microsoft.com/office/drawing/2014/main" id="{8818C568-DD4B-CBF1-6A58-1E848D9A4242}"/>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4" name="Freeform 463">
              <a:extLst>
                <a:ext uri="{FF2B5EF4-FFF2-40B4-BE49-F238E27FC236}">
                  <a16:creationId xmlns:a16="http://schemas.microsoft.com/office/drawing/2014/main" id="{B157A1C7-4015-1ACD-0B05-7848BE1B2C06}"/>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5" name="Freeform 464">
              <a:extLst>
                <a:ext uri="{FF2B5EF4-FFF2-40B4-BE49-F238E27FC236}">
                  <a16:creationId xmlns:a16="http://schemas.microsoft.com/office/drawing/2014/main" id="{3EBA1B5A-18DB-03A3-3DD3-69E50575CDE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6" name="Freeform 465">
              <a:extLst>
                <a:ext uri="{FF2B5EF4-FFF2-40B4-BE49-F238E27FC236}">
                  <a16:creationId xmlns:a16="http://schemas.microsoft.com/office/drawing/2014/main" id="{CB0421B1-13AB-B2E4-3891-4D6F5E3685D8}"/>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7" name="Freeform 466">
              <a:extLst>
                <a:ext uri="{FF2B5EF4-FFF2-40B4-BE49-F238E27FC236}">
                  <a16:creationId xmlns:a16="http://schemas.microsoft.com/office/drawing/2014/main" id="{0487770F-EDD1-1A75-4899-3B6A8FBE2438}"/>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8" name="Freeform 478">
              <a:extLst>
                <a:ext uri="{FF2B5EF4-FFF2-40B4-BE49-F238E27FC236}">
                  <a16:creationId xmlns:a16="http://schemas.microsoft.com/office/drawing/2014/main" id="{8CF40F7C-C9A6-C81B-D958-BAC861AA0E1E}"/>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9" name="Freeform 479">
              <a:extLst>
                <a:ext uri="{FF2B5EF4-FFF2-40B4-BE49-F238E27FC236}">
                  <a16:creationId xmlns:a16="http://schemas.microsoft.com/office/drawing/2014/main" id="{4E56E37F-F0EB-423E-EFD9-92D39150C170}"/>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0" name="Freeform 480">
              <a:extLst>
                <a:ext uri="{FF2B5EF4-FFF2-40B4-BE49-F238E27FC236}">
                  <a16:creationId xmlns:a16="http://schemas.microsoft.com/office/drawing/2014/main" id="{E0197B6D-A3E5-97C8-126B-814E4C34E01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1" name="Freeform 481">
              <a:extLst>
                <a:ext uri="{FF2B5EF4-FFF2-40B4-BE49-F238E27FC236}">
                  <a16:creationId xmlns:a16="http://schemas.microsoft.com/office/drawing/2014/main" id="{5EFE405C-C73E-9097-BB8B-481B329424A0}"/>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2" name="Freeform 482">
              <a:extLst>
                <a:ext uri="{FF2B5EF4-FFF2-40B4-BE49-F238E27FC236}">
                  <a16:creationId xmlns:a16="http://schemas.microsoft.com/office/drawing/2014/main" id="{49EAFE19-69E5-3E5B-C7C3-36E10E11C936}"/>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3" name="Freeform 483">
              <a:extLst>
                <a:ext uri="{FF2B5EF4-FFF2-40B4-BE49-F238E27FC236}">
                  <a16:creationId xmlns:a16="http://schemas.microsoft.com/office/drawing/2014/main" id="{44E3B03A-B4A1-57BB-A25A-A9147896EE4A}"/>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2" name="Freeform 484">
              <a:extLst>
                <a:ext uri="{FF2B5EF4-FFF2-40B4-BE49-F238E27FC236}">
                  <a16:creationId xmlns:a16="http://schemas.microsoft.com/office/drawing/2014/main" id="{3A4BB070-4418-81B1-0232-CA2432500CD4}"/>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3" name="Freeform 485">
              <a:extLst>
                <a:ext uri="{FF2B5EF4-FFF2-40B4-BE49-F238E27FC236}">
                  <a16:creationId xmlns:a16="http://schemas.microsoft.com/office/drawing/2014/main" id="{1FAF32FD-96ED-14FC-C6FA-1AC23B9AAD61}"/>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4" name="Oval 486">
              <a:extLst>
                <a:ext uri="{FF2B5EF4-FFF2-40B4-BE49-F238E27FC236}">
                  <a16:creationId xmlns:a16="http://schemas.microsoft.com/office/drawing/2014/main" id="{BD3022BB-48B1-A64A-7BA7-691D1D336B69}"/>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5" name="Oval 498">
              <a:extLst>
                <a:ext uri="{FF2B5EF4-FFF2-40B4-BE49-F238E27FC236}">
                  <a16:creationId xmlns:a16="http://schemas.microsoft.com/office/drawing/2014/main" id="{D96E809C-B9F7-AEA5-3100-841C8E58E25C}"/>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6" name="Oval 499">
              <a:extLst>
                <a:ext uri="{FF2B5EF4-FFF2-40B4-BE49-F238E27FC236}">
                  <a16:creationId xmlns:a16="http://schemas.microsoft.com/office/drawing/2014/main" id="{39DA2F1F-47EE-6C5E-686A-E47FF4B99B91}"/>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7" name="Freeform 500">
              <a:extLst>
                <a:ext uri="{FF2B5EF4-FFF2-40B4-BE49-F238E27FC236}">
                  <a16:creationId xmlns:a16="http://schemas.microsoft.com/office/drawing/2014/main" id="{E21E7BC1-CD8F-65B5-FF7B-F4E34504FD9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8" name="Freeform 501">
              <a:extLst>
                <a:ext uri="{FF2B5EF4-FFF2-40B4-BE49-F238E27FC236}">
                  <a16:creationId xmlns:a16="http://schemas.microsoft.com/office/drawing/2014/main" id="{271D3999-853A-8159-A8DB-435AEEC604A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9" name="Freeform 502">
              <a:extLst>
                <a:ext uri="{FF2B5EF4-FFF2-40B4-BE49-F238E27FC236}">
                  <a16:creationId xmlns:a16="http://schemas.microsoft.com/office/drawing/2014/main" id="{724CEEA0-7875-81F8-0602-2937E4C563A4}"/>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0" name="Freeform 503">
              <a:extLst>
                <a:ext uri="{FF2B5EF4-FFF2-40B4-BE49-F238E27FC236}">
                  <a16:creationId xmlns:a16="http://schemas.microsoft.com/office/drawing/2014/main" id="{7C6FAD75-149B-4C96-7DB2-66A908E8954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1" name="Freeform 504">
              <a:extLst>
                <a:ext uri="{FF2B5EF4-FFF2-40B4-BE49-F238E27FC236}">
                  <a16:creationId xmlns:a16="http://schemas.microsoft.com/office/drawing/2014/main" id="{60168ABB-F230-ECAE-9A05-75432C105C36}"/>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2" name="Freeform 505">
              <a:extLst>
                <a:ext uri="{FF2B5EF4-FFF2-40B4-BE49-F238E27FC236}">
                  <a16:creationId xmlns:a16="http://schemas.microsoft.com/office/drawing/2014/main" id="{A751DFD3-D7E4-1F30-7B93-43B3FB7AAC74}"/>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3" name="Freeform 506">
              <a:extLst>
                <a:ext uri="{FF2B5EF4-FFF2-40B4-BE49-F238E27FC236}">
                  <a16:creationId xmlns:a16="http://schemas.microsoft.com/office/drawing/2014/main" id="{BB14FD48-1871-E68E-426C-B380A51BCAF5}"/>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4" name="Oval 518">
              <a:extLst>
                <a:ext uri="{FF2B5EF4-FFF2-40B4-BE49-F238E27FC236}">
                  <a16:creationId xmlns:a16="http://schemas.microsoft.com/office/drawing/2014/main" id="{30F9435D-CB7E-678A-3612-6BC284BA44F0}"/>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5" name="Freeform 519">
              <a:extLst>
                <a:ext uri="{FF2B5EF4-FFF2-40B4-BE49-F238E27FC236}">
                  <a16:creationId xmlns:a16="http://schemas.microsoft.com/office/drawing/2014/main" id="{4F771257-DE6D-FC59-C076-8D68D18F9D5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6" name="Freeform 520">
              <a:extLst>
                <a:ext uri="{FF2B5EF4-FFF2-40B4-BE49-F238E27FC236}">
                  <a16:creationId xmlns:a16="http://schemas.microsoft.com/office/drawing/2014/main" id="{AF0E911D-6229-AA11-F26B-EAD3663A43A8}"/>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7" name="Freeform 521">
              <a:extLst>
                <a:ext uri="{FF2B5EF4-FFF2-40B4-BE49-F238E27FC236}">
                  <a16:creationId xmlns:a16="http://schemas.microsoft.com/office/drawing/2014/main" id="{3356907C-78E9-A9B6-EA67-C308EEAA0D56}"/>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8" name="Freeform 522">
              <a:extLst>
                <a:ext uri="{FF2B5EF4-FFF2-40B4-BE49-F238E27FC236}">
                  <a16:creationId xmlns:a16="http://schemas.microsoft.com/office/drawing/2014/main" id="{4076B828-12E3-917C-A500-819CDC96A7F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9" name="Freeform 523">
              <a:extLst>
                <a:ext uri="{FF2B5EF4-FFF2-40B4-BE49-F238E27FC236}">
                  <a16:creationId xmlns:a16="http://schemas.microsoft.com/office/drawing/2014/main" id="{547CADE1-BB6E-5740-C6B7-970F4DA4DFD1}"/>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0" name="Freeform 524">
              <a:extLst>
                <a:ext uri="{FF2B5EF4-FFF2-40B4-BE49-F238E27FC236}">
                  <a16:creationId xmlns:a16="http://schemas.microsoft.com/office/drawing/2014/main" id="{CDFBB881-ACE9-5A38-3DE4-6BC4B0EDAC19}"/>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1" name="Freeform 525">
              <a:extLst>
                <a:ext uri="{FF2B5EF4-FFF2-40B4-BE49-F238E27FC236}">
                  <a16:creationId xmlns:a16="http://schemas.microsoft.com/office/drawing/2014/main" id="{F39B71C9-84AA-533B-6D02-29AB899D8632}"/>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2" name="Freeform 526">
              <a:extLst>
                <a:ext uri="{FF2B5EF4-FFF2-40B4-BE49-F238E27FC236}">
                  <a16:creationId xmlns:a16="http://schemas.microsoft.com/office/drawing/2014/main" id="{CF688D31-2F43-7582-A454-A0A5D13567BD}"/>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3" name="Freeform 538">
              <a:extLst>
                <a:ext uri="{FF2B5EF4-FFF2-40B4-BE49-F238E27FC236}">
                  <a16:creationId xmlns:a16="http://schemas.microsoft.com/office/drawing/2014/main" id="{D221B255-4B8B-597C-FB5E-AC91C9E5DF28}"/>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4" name="Freeform 539">
              <a:extLst>
                <a:ext uri="{FF2B5EF4-FFF2-40B4-BE49-F238E27FC236}">
                  <a16:creationId xmlns:a16="http://schemas.microsoft.com/office/drawing/2014/main" id="{C0B9AFF2-E8F6-83CD-0E61-ECA14D09E624}"/>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5" name="Oval 540">
              <a:extLst>
                <a:ext uri="{FF2B5EF4-FFF2-40B4-BE49-F238E27FC236}">
                  <a16:creationId xmlns:a16="http://schemas.microsoft.com/office/drawing/2014/main" id="{7DB040F6-DE58-4279-C204-FF1CD6FF5345}"/>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6" name="Oval 541">
              <a:extLst>
                <a:ext uri="{FF2B5EF4-FFF2-40B4-BE49-F238E27FC236}">
                  <a16:creationId xmlns:a16="http://schemas.microsoft.com/office/drawing/2014/main" id="{166ADF83-2766-E474-2967-0D9DEF44BFA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7" name="Freeform 542">
              <a:extLst>
                <a:ext uri="{FF2B5EF4-FFF2-40B4-BE49-F238E27FC236}">
                  <a16:creationId xmlns:a16="http://schemas.microsoft.com/office/drawing/2014/main" id="{8C813578-0FF9-2D7D-1669-67178F2D0C6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8" name="Freeform 543">
              <a:extLst>
                <a:ext uri="{FF2B5EF4-FFF2-40B4-BE49-F238E27FC236}">
                  <a16:creationId xmlns:a16="http://schemas.microsoft.com/office/drawing/2014/main" id="{CF17E49F-6CA1-3D0E-74BF-3DC2F70F4AAD}"/>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9" name="Freeform 544">
              <a:extLst>
                <a:ext uri="{FF2B5EF4-FFF2-40B4-BE49-F238E27FC236}">
                  <a16:creationId xmlns:a16="http://schemas.microsoft.com/office/drawing/2014/main" id="{9B45F44A-B269-11E8-1453-482660BAFB4D}"/>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0" name="Freeform 545">
              <a:extLst>
                <a:ext uri="{FF2B5EF4-FFF2-40B4-BE49-F238E27FC236}">
                  <a16:creationId xmlns:a16="http://schemas.microsoft.com/office/drawing/2014/main" id="{4061BC09-8282-C12E-E6DC-F18D150CDA6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1" name="Freeform 546">
              <a:extLst>
                <a:ext uri="{FF2B5EF4-FFF2-40B4-BE49-F238E27FC236}">
                  <a16:creationId xmlns:a16="http://schemas.microsoft.com/office/drawing/2014/main" id="{1D1B8E92-E953-F8C0-2687-2233DD961EFA}"/>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2" name="Freeform 558">
              <a:extLst>
                <a:ext uri="{FF2B5EF4-FFF2-40B4-BE49-F238E27FC236}">
                  <a16:creationId xmlns:a16="http://schemas.microsoft.com/office/drawing/2014/main" id="{B75804BF-1E6B-B528-4F92-231B0BE0077A}"/>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3" name="Freeform 559">
              <a:extLst>
                <a:ext uri="{FF2B5EF4-FFF2-40B4-BE49-F238E27FC236}">
                  <a16:creationId xmlns:a16="http://schemas.microsoft.com/office/drawing/2014/main" id="{9E37D397-3E24-3CCB-9032-53E3ADBEF7DE}"/>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4" name="Oval 560">
              <a:extLst>
                <a:ext uri="{FF2B5EF4-FFF2-40B4-BE49-F238E27FC236}">
                  <a16:creationId xmlns:a16="http://schemas.microsoft.com/office/drawing/2014/main" id="{68D273D2-307E-5B1D-2EC6-AD3B49084036}"/>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5" name="Oval 561">
              <a:extLst>
                <a:ext uri="{FF2B5EF4-FFF2-40B4-BE49-F238E27FC236}">
                  <a16:creationId xmlns:a16="http://schemas.microsoft.com/office/drawing/2014/main" id="{2325DC28-810C-B38A-F7CD-597A61A4B74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6" name="Freeform 562">
              <a:extLst>
                <a:ext uri="{FF2B5EF4-FFF2-40B4-BE49-F238E27FC236}">
                  <a16:creationId xmlns:a16="http://schemas.microsoft.com/office/drawing/2014/main" id="{B893A39A-745F-BED2-2A34-B690D4A102A3}"/>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7" name="Freeform 563">
              <a:extLst>
                <a:ext uri="{FF2B5EF4-FFF2-40B4-BE49-F238E27FC236}">
                  <a16:creationId xmlns:a16="http://schemas.microsoft.com/office/drawing/2014/main" id="{EEF6F139-EEAB-0A7C-5C8E-B2983D02BBE9}"/>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8" name="Freeform 564">
              <a:extLst>
                <a:ext uri="{FF2B5EF4-FFF2-40B4-BE49-F238E27FC236}">
                  <a16:creationId xmlns:a16="http://schemas.microsoft.com/office/drawing/2014/main" id="{8199543A-2BBD-92F1-D2AF-85D49094A994}"/>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9" name="Freeform 565">
              <a:extLst>
                <a:ext uri="{FF2B5EF4-FFF2-40B4-BE49-F238E27FC236}">
                  <a16:creationId xmlns:a16="http://schemas.microsoft.com/office/drawing/2014/main" id="{8E217910-6C41-B511-2A24-70E6AE76F9C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0" name="Freeform 566">
              <a:extLst>
                <a:ext uri="{FF2B5EF4-FFF2-40B4-BE49-F238E27FC236}">
                  <a16:creationId xmlns:a16="http://schemas.microsoft.com/office/drawing/2014/main" id="{C1690B4E-E357-0696-BD46-116517FB266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1" name="Freeform 578">
              <a:extLst>
                <a:ext uri="{FF2B5EF4-FFF2-40B4-BE49-F238E27FC236}">
                  <a16:creationId xmlns:a16="http://schemas.microsoft.com/office/drawing/2014/main" id="{26EEEF04-3EE0-9A20-B077-A47D6428DB73}"/>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2" name="Freeform 579">
              <a:extLst>
                <a:ext uri="{FF2B5EF4-FFF2-40B4-BE49-F238E27FC236}">
                  <a16:creationId xmlns:a16="http://schemas.microsoft.com/office/drawing/2014/main" id="{82FD5782-0C65-5BD5-B371-097E47BA1952}"/>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3" name="Freeform 580">
              <a:extLst>
                <a:ext uri="{FF2B5EF4-FFF2-40B4-BE49-F238E27FC236}">
                  <a16:creationId xmlns:a16="http://schemas.microsoft.com/office/drawing/2014/main" id="{A31B388D-0BFA-62CE-FD82-9234CE22E979}"/>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4" name="Freeform 581">
              <a:extLst>
                <a:ext uri="{FF2B5EF4-FFF2-40B4-BE49-F238E27FC236}">
                  <a16:creationId xmlns:a16="http://schemas.microsoft.com/office/drawing/2014/main" id="{6C63A662-0784-0EAF-B1F7-5A9E94E184E4}"/>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5" name="Freeform 582">
              <a:extLst>
                <a:ext uri="{FF2B5EF4-FFF2-40B4-BE49-F238E27FC236}">
                  <a16:creationId xmlns:a16="http://schemas.microsoft.com/office/drawing/2014/main" id="{59B1D17B-5BB1-7BEA-7EF3-5590F02CAEA2}"/>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6" name="Oval 583">
              <a:extLst>
                <a:ext uri="{FF2B5EF4-FFF2-40B4-BE49-F238E27FC236}">
                  <a16:creationId xmlns:a16="http://schemas.microsoft.com/office/drawing/2014/main" id="{F9FD2BF4-DEBF-6A57-87DB-CB169E239997}"/>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7" name="Freeform 584">
              <a:extLst>
                <a:ext uri="{FF2B5EF4-FFF2-40B4-BE49-F238E27FC236}">
                  <a16:creationId xmlns:a16="http://schemas.microsoft.com/office/drawing/2014/main" id="{D957F9B6-589B-D86B-AFEC-3469D1EF7087}"/>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8" name="Freeform 585">
              <a:extLst>
                <a:ext uri="{FF2B5EF4-FFF2-40B4-BE49-F238E27FC236}">
                  <a16:creationId xmlns:a16="http://schemas.microsoft.com/office/drawing/2014/main" id="{407D7CC5-A599-57CA-619D-2D2B6D9E2188}"/>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9" name="Freeform 586">
              <a:extLst>
                <a:ext uri="{FF2B5EF4-FFF2-40B4-BE49-F238E27FC236}">
                  <a16:creationId xmlns:a16="http://schemas.microsoft.com/office/drawing/2014/main" id="{2D513E71-7092-AB95-5A44-0FAAB8ADC585}"/>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0" name="Freeform 598">
              <a:extLst>
                <a:ext uri="{FF2B5EF4-FFF2-40B4-BE49-F238E27FC236}">
                  <a16:creationId xmlns:a16="http://schemas.microsoft.com/office/drawing/2014/main" id="{04C275C0-BA19-79E7-DEF9-ABEC1EDBB020}"/>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1" name="Freeform 599">
              <a:extLst>
                <a:ext uri="{FF2B5EF4-FFF2-40B4-BE49-F238E27FC236}">
                  <a16:creationId xmlns:a16="http://schemas.microsoft.com/office/drawing/2014/main" id="{62746284-C585-3D10-D662-FCC456488703}"/>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2" name="Freeform 600">
              <a:extLst>
                <a:ext uri="{FF2B5EF4-FFF2-40B4-BE49-F238E27FC236}">
                  <a16:creationId xmlns:a16="http://schemas.microsoft.com/office/drawing/2014/main" id="{81BA5BB5-7F88-216B-EAD9-75F54F54B84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3" name="Freeform 601">
              <a:extLst>
                <a:ext uri="{FF2B5EF4-FFF2-40B4-BE49-F238E27FC236}">
                  <a16:creationId xmlns:a16="http://schemas.microsoft.com/office/drawing/2014/main" id="{CF8E0D72-FFBC-DA2B-239B-D630F8E54442}"/>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4" name="Freeform 602">
              <a:extLst>
                <a:ext uri="{FF2B5EF4-FFF2-40B4-BE49-F238E27FC236}">
                  <a16:creationId xmlns:a16="http://schemas.microsoft.com/office/drawing/2014/main" id="{12FF3003-BD52-BC4B-AAA4-5989F6FCF2C2}"/>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5" name="Oval 603">
              <a:extLst>
                <a:ext uri="{FF2B5EF4-FFF2-40B4-BE49-F238E27FC236}">
                  <a16:creationId xmlns:a16="http://schemas.microsoft.com/office/drawing/2014/main" id="{B9836B77-F5E6-0802-A884-F5F0D52F789E}"/>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6" name="Oval 604">
              <a:extLst>
                <a:ext uri="{FF2B5EF4-FFF2-40B4-BE49-F238E27FC236}">
                  <a16:creationId xmlns:a16="http://schemas.microsoft.com/office/drawing/2014/main" id="{46858037-34FB-17DB-85AD-7FF68DE06C70}"/>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7" name="Freeform 605">
              <a:extLst>
                <a:ext uri="{FF2B5EF4-FFF2-40B4-BE49-F238E27FC236}">
                  <a16:creationId xmlns:a16="http://schemas.microsoft.com/office/drawing/2014/main" id="{3EA58053-A533-6D1A-22A3-3F49E1F2BA25}"/>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8" name="Freeform 606">
              <a:extLst>
                <a:ext uri="{FF2B5EF4-FFF2-40B4-BE49-F238E27FC236}">
                  <a16:creationId xmlns:a16="http://schemas.microsoft.com/office/drawing/2014/main" id="{7B6EA1A7-79DA-8ED5-5BF1-42DA33619A07}"/>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grpSp>
      <p:pic>
        <p:nvPicPr>
          <p:cNvPr id="5122" name="Picture 2" descr="Solar Energy is the Future">
            <a:extLst>
              <a:ext uri="{FF2B5EF4-FFF2-40B4-BE49-F238E27FC236}">
                <a16:creationId xmlns:a16="http://schemas.microsoft.com/office/drawing/2014/main" id="{F0374750-4901-B2D6-9BD6-482627371D0C}"/>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5586" r="15586"/>
          <a:stretch>
            <a:fillRect/>
          </a:stretch>
        </p:blipFill>
        <p:spPr bwMode="auto">
          <a:xfrm>
            <a:off x="4694323" y="1417073"/>
            <a:ext cx="3884472" cy="33057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7" name="Google Shape;13671;p27">
            <a:extLst>
              <a:ext uri="{FF2B5EF4-FFF2-40B4-BE49-F238E27FC236}">
                <a16:creationId xmlns:a16="http://schemas.microsoft.com/office/drawing/2014/main" id="{93569EC0-6850-DEF0-B66B-51BFDD8A757D}"/>
              </a:ext>
            </a:extLst>
          </p:cNvPr>
          <p:cNvGrpSpPr/>
          <p:nvPr/>
        </p:nvGrpSpPr>
        <p:grpSpPr>
          <a:xfrm>
            <a:off x="267151" y="523024"/>
            <a:ext cx="356049" cy="353359"/>
            <a:chOff x="6648313" y="3791633"/>
            <a:chExt cx="297725" cy="295475"/>
          </a:xfrm>
        </p:grpSpPr>
        <p:sp>
          <p:nvSpPr>
            <p:cNvPr id="99" name="Google Shape;13672;p27">
              <a:extLst>
                <a:ext uri="{FF2B5EF4-FFF2-40B4-BE49-F238E27FC236}">
                  <a16:creationId xmlns:a16="http://schemas.microsoft.com/office/drawing/2014/main" id="{8884556C-F812-0032-522D-0686852FFDB1}"/>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0" name="Google Shape;13673;p27">
              <a:extLst>
                <a:ext uri="{FF2B5EF4-FFF2-40B4-BE49-F238E27FC236}">
                  <a16:creationId xmlns:a16="http://schemas.microsoft.com/office/drawing/2014/main" id="{B9DD4FC4-DC13-E41E-6C99-00DD4AF80A9E}"/>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1" name="Google Shape;13674;p27">
              <a:extLst>
                <a:ext uri="{FF2B5EF4-FFF2-40B4-BE49-F238E27FC236}">
                  <a16:creationId xmlns:a16="http://schemas.microsoft.com/office/drawing/2014/main" id="{1770E77F-4BB0-30EA-D1BA-E8C535789FB6}"/>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2" name="Google Shape;13675;p27">
              <a:extLst>
                <a:ext uri="{FF2B5EF4-FFF2-40B4-BE49-F238E27FC236}">
                  <a16:creationId xmlns:a16="http://schemas.microsoft.com/office/drawing/2014/main" id="{D77F1B6D-9940-C7D3-7948-8104D22ABEF3}"/>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3" name="Google Shape;13676;p27">
              <a:extLst>
                <a:ext uri="{FF2B5EF4-FFF2-40B4-BE49-F238E27FC236}">
                  <a16:creationId xmlns:a16="http://schemas.microsoft.com/office/drawing/2014/main" id="{87BEC12E-835A-CD51-0A7E-B9CC185C6331}"/>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72873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828519" y="250167"/>
            <a:ext cx="7123951" cy="520544"/>
          </a:xfrm>
        </p:spPr>
        <p:txBody>
          <a:bodyPr/>
          <a:lstStyle/>
          <a:p>
            <a:pPr lvl="0"/>
            <a:r>
              <a:rPr lang="en-US" sz="2500" b="1" dirty="0">
                <a:latin typeface="Times New Roman" panose="02020603050405020304" pitchFamily="18" charset="0"/>
                <a:cs typeface="Times New Roman" panose="02020603050405020304" pitchFamily="18" charset="0"/>
              </a:rPr>
              <a:t>CONCLUSIONS</a:t>
            </a:r>
          </a:p>
        </p:txBody>
      </p:sp>
      <p:sp>
        <p:nvSpPr>
          <p:cNvPr id="110" name="Google Shape;110;p4"/>
          <p:cNvSpPr txBox="1">
            <a:spLocks noGrp="1"/>
          </p:cNvSpPr>
          <p:nvPr>
            <p:ph type="body" idx="2"/>
          </p:nvPr>
        </p:nvSpPr>
        <p:spPr>
          <a:xfrm>
            <a:off x="376306" y="770710"/>
            <a:ext cx="8553691" cy="3630082"/>
          </a:xfrm>
        </p:spPr>
        <p:txBody>
          <a:bodyPr/>
          <a:lstStyle/>
          <a:p>
            <a:pPr indent="0"/>
            <a:r>
              <a:rPr lang="en-US" sz="1600" dirty="0">
                <a:latin typeface="Times New Roman" panose="02020603050405020304" pitchFamily="18" charset="0"/>
                <a:cs typeface="Times New Roman" panose="02020603050405020304" pitchFamily="18" charset="0"/>
              </a:rPr>
              <a:t>-A significant advancement in the field of renewable energy planning and grid management. </a:t>
            </a:r>
          </a:p>
          <a:p>
            <a:r>
              <a:rPr lang="en-US" sz="1600" dirty="0">
                <a:latin typeface="Times New Roman" panose="02020603050405020304" pitchFamily="18" charset="0"/>
                <a:cs typeface="Times New Roman" panose="02020603050405020304" pitchFamily="18" charset="0"/>
              </a:rPr>
              <a:t>-By machine learning algorithms and high-resolution satellite data, we have developed a model that can accurately forecast solar radiation levels, even in complex weather conditions. </a:t>
            </a:r>
          </a:p>
          <a:p>
            <a:r>
              <a:rPr lang="en-US" sz="1600" dirty="0">
                <a:latin typeface="Times New Roman" panose="02020603050405020304" pitchFamily="18" charset="0"/>
                <a:cs typeface="Times New Roman" panose="02020603050405020304" pitchFamily="18" charset="0"/>
              </a:rPr>
              <a:t>-This model has numerous practical applications, including optimizing energy production, improving grid stability, and advancing climate research.</a:t>
            </a:r>
          </a:p>
          <a:p>
            <a:r>
              <a:rPr lang="en-US" sz="1600" dirty="0">
                <a:latin typeface="Times New Roman" panose="02020603050405020304" pitchFamily="18" charset="0"/>
                <a:cs typeface="Times New Roman" panose="02020603050405020304" pitchFamily="18" charset="0"/>
              </a:rPr>
              <a:t>-Through our project, we have demonstrated the potential of data-driven approaches to enhance the reliability and efficiency of solar energy systems. </a:t>
            </a:r>
          </a:p>
          <a:p>
            <a:r>
              <a:rPr lang="en-US" sz="1600" dirty="0">
                <a:latin typeface="Times New Roman" panose="02020603050405020304" pitchFamily="18" charset="0"/>
                <a:cs typeface="Times New Roman" panose="02020603050405020304" pitchFamily="18" charset="0"/>
              </a:rPr>
              <a:t>However, there is still much work to be done to further refine our model and expand its capabilities. </a:t>
            </a:r>
          </a:p>
          <a:p>
            <a:r>
              <a:rPr lang="en-US" sz="1600" dirty="0">
                <a:latin typeface="Times New Roman" panose="02020603050405020304" pitchFamily="18" charset="0"/>
                <a:cs typeface="Times New Roman" panose="02020603050405020304" pitchFamily="18" charset="0"/>
              </a:rPr>
              <a:t>-Future efforts will focus on enhancing data collection methods, refining machine learning algorithms, and integrating our model with energy systems to maximize its impact.</a:t>
            </a:r>
          </a:p>
          <a:p>
            <a:pPr lvl="0"/>
            <a:endParaRPr lang="en-US" sz="1600" dirty="0">
              <a:latin typeface="Times New Roman" panose="02020603050405020304" pitchFamily="18" charset="0"/>
              <a:cs typeface="Times New Roman" panose="02020603050405020304" pitchFamily="18" charset="0"/>
            </a:endParaRPr>
          </a:p>
        </p:txBody>
      </p:sp>
      <p:grpSp>
        <p:nvGrpSpPr>
          <p:cNvPr id="2" name="Google Shape;13671;p27">
            <a:extLst>
              <a:ext uri="{FF2B5EF4-FFF2-40B4-BE49-F238E27FC236}">
                <a16:creationId xmlns:a16="http://schemas.microsoft.com/office/drawing/2014/main" id="{D8CF58CA-C85F-2926-394D-750C1AF9229E}"/>
              </a:ext>
            </a:extLst>
          </p:cNvPr>
          <p:cNvGrpSpPr/>
          <p:nvPr/>
        </p:nvGrpSpPr>
        <p:grpSpPr>
          <a:xfrm>
            <a:off x="472080" y="333759"/>
            <a:ext cx="356049" cy="353359"/>
            <a:chOff x="6648313" y="3791633"/>
            <a:chExt cx="297725" cy="295475"/>
          </a:xfrm>
        </p:grpSpPr>
        <p:sp>
          <p:nvSpPr>
            <p:cNvPr id="3" name="Google Shape;13672;p27">
              <a:extLst>
                <a:ext uri="{FF2B5EF4-FFF2-40B4-BE49-F238E27FC236}">
                  <a16:creationId xmlns:a16="http://schemas.microsoft.com/office/drawing/2014/main" id="{46F8C014-57F9-E105-BC73-BB1E24058535}"/>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4" name="Google Shape;13673;p27">
              <a:extLst>
                <a:ext uri="{FF2B5EF4-FFF2-40B4-BE49-F238E27FC236}">
                  <a16:creationId xmlns:a16="http://schemas.microsoft.com/office/drawing/2014/main" id="{E31525B1-511A-058E-F588-BF353345A835}"/>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 name="Google Shape;13674;p27">
              <a:extLst>
                <a:ext uri="{FF2B5EF4-FFF2-40B4-BE49-F238E27FC236}">
                  <a16:creationId xmlns:a16="http://schemas.microsoft.com/office/drawing/2014/main" id="{1F7B3236-F5A9-04BE-F865-81721C33C356}"/>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6" name="Google Shape;13675;p27">
              <a:extLst>
                <a:ext uri="{FF2B5EF4-FFF2-40B4-BE49-F238E27FC236}">
                  <a16:creationId xmlns:a16="http://schemas.microsoft.com/office/drawing/2014/main" id="{71F86930-DA53-CDA6-70B9-F43269C2C5D6}"/>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 name="Google Shape;13676;p27">
              <a:extLst>
                <a:ext uri="{FF2B5EF4-FFF2-40B4-BE49-F238E27FC236}">
                  <a16:creationId xmlns:a16="http://schemas.microsoft.com/office/drawing/2014/main" id="{F956C70F-371A-E495-8770-41211A51A495}"/>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 calcmode="lin" valueType="num">
                                      <p:cBhvr additive="base">
                                        <p:cTn id="7"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anim calcmode="lin" valueType="num">
                                      <p:cBhvr additive="base">
                                        <p:cTn id="11" dur="500" fill="hold"/>
                                        <p:tgtEl>
                                          <p:spTgt spid="1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0">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anim calcmode="lin" valueType="num">
                                      <p:cBhvr additive="base">
                                        <p:cTn id="15" dur="500" fill="hold"/>
                                        <p:tgtEl>
                                          <p:spTgt spid="1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0">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anim calcmode="lin" valueType="num">
                                      <p:cBhvr additive="base">
                                        <p:cTn id="19" dur="500" fill="hold"/>
                                        <p:tgtEl>
                                          <p:spTgt spid="1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0">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anim calcmode="lin" valueType="num">
                                      <p:cBhvr additive="base">
                                        <p:cTn id="23" dur="500" fill="hold"/>
                                        <p:tgtEl>
                                          <p:spTgt spid="1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0">
                                            <p:txEl>
                                              <p:pRg st="4" end="4"/>
                                            </p:tx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anim calcmode="lin" valueType="num">
                                      <p:cBhvr additive="base">
                                        <p:cTn id="27" dur="500" fill="hold"/>
                                        <p:tgtEl>
                                          <p:spTgt spid="110">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0">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5991-D8E7-24C1-AAB4-31B072B755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E60A0-4F52-6EE7-07C3-CA80E46E9A94}"/>
              </a:ext>
            </a:extLst>
          </p:cNvPr>
          <p:cNvSpPr>
            <a:spLocks noGrp="1"/>
          </p:cNvSpPr>
          <p:nvPr>
            <p:ph type="title"/>
          </p:nvPr>
        </p:nvSpPr>
        <p:spPr>
          <a:xfrm rot="10800000" flipV="1">
            <a:off x="884779" y="256486"/>
            <a:ext cx="6562846" cy="625033"/>
          </a:xfrm>
        </p:spPr>
        <p:txBody>
          <a:bodyPr/>
          <a:lstStyle/>
          <a:p>
            <a:r>
              <a:rPr lang="en-IN" sz="2500" b="1" u="sng"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600691ED-BECC-8286-EFB9-A1CC02CCDA50}"/>
              </a:ext>
            </a:extLst>
          </p:cNvPr>
          <p:cNvSpPr>
            <a:spLocks noGrp="1"/>
          </p:cNvSpPr>
          <p:nvPr>
            <p:ph type="body" idx="1"/>
          </p:nvPr>
        </p:nvSpPr>
        <p:spPr>
          <a:xfrm>
            <a:off x="243068" y="1088022"/>
            <a:ext cx="6748042" cy="2997842"/>
          </a:xfrm>
        </p:spPr>
        <p:txBody>
          <a:bodyPr/>
          <a:lstStyle/>
          <a:p>
            <a:r>
              <a:rPr lang="en-IN" sz="1400" b="1" dirty="0">
                <a:latin typeface="Times New Roman" panose="02020603050405020304" pitchFamily="18" charset="0"/>
                <a:cs typeface="Times New Roman" panose="02020603050405020304" pitchFamily="18" charset="0"/>
              </a:rPr>
              <a:t>1. K. Venu, K. V. </a:t>
            </a:r>
            <a:r>
              <a:rPr lang="en-IN" sz="1400" b="1" dirty="0" err="1">
                <a:latin typeface="Times New Roman" panose="02020603050405020304" pitchFamily="18" charset="0"/>
                <a:cs typeface="Times New Roman" panose="02020603050405020304" pitchFamily="18" charset="0"/>
              </a:rPr>
              <a:t>Indhu</a:t>
            </a:r>
            <a:r>
              <a:rPr lang="en-IN" sz="1400" b="1" dirty="0">
                <a:latin typeface="Times New Roman" panose="02020603050405020304" pitchFamily="18" charset="0"/>
                <a:cs typeface="Times New Roman" panose="02020603050405020304" pitchFamily="18" charset="0"/>
              </a:rPr>
              <a:t> Prakash, S. Jayaram, N. S. Karan, M. M. Raja and K. Renu, "Solar Radiation Prediction using Machine Learning Model," 2023 International Conference on Sustainable Computing and Data Communication Systems (ICSCDS), Erode, India, 2023, pp. 52-57, </a:t>
            </a:r>
            <a:r>
              <a:rPr lang="en-IN" sz="1400" b="1" dirty="0" err="1">
                <a:latin typeface="Times New Roman" panose="02020603050405020304" pitchFamily="18" charset="0"/>
                <a:cs typeface="Times New Roman" panose="02020603050405020304" pitchFamily="18" charset="0"/>
              </a:rPr>
              <a:t>doi</a:t>
            </a:r>
            <a:r>
              <a:rPr lang="en-IN" sz="1400" b="1" dirty="0">
                <a:latin typeface="Times New Roman" panose="02020603050405020304" pitchFamily="18" charset="0"/>
                <a:cs typeface="Times New Roman" panose="02020603050405020304" pitchFamily="18" charset="0"/>
              </a:rPr>
              <a:t>: 10.1109/ICSCDS56580.2023.10104904. </a:t>
            </a:r>
          </a:p>
          <a:p>
            <a:r>
              <a:rPr lang="en-IN" sz="1400" b="1" dirty="0">
                <a:latin typeface="Times New Roman" panose="02020603050405020304" pitchFamily="18" charset="0"/>
                <a:cs typeface="Times New Roman" panose="02020603050405020304" pitchFamily="18" charset="0"/>
              </a:rPr>
              <a:t>2. https://www.kaggle.com/datasets/anikannal/solar-power-generation-data</a:t>
            </a:r>
          </a:p>
          <a:p>
            <a:r>
              <a:rPr lang="en-IN" sz="1400" b="1" dirty="0">
                <a:latin typeface="Times New Roman" panose="02020603050405020304" pitchFamily="18" charset="0"/>
                <a:cs typeface="Times New Roman" panose="02020603050405020304" pitchFamily="18" charset="0"/>
              </a:rPr>
              <a:t>3. </a:t>
            </a:r>
            <a:r>
              <a:rPr lang="en-US" sz="1400" b="1" dirty="0">
                <a:latin typeface="Times New Roman" panose="02020603050405020304" pitchFamily="18" charset="0"/>
                <a:cs typeface="Times New Roman" panose="02020603050405020304" pitchFamily="18" charset="0"/>
              </a:rPr>
              <a:t>Solar irradiance forecasting models using machine learning techniques and digital twin: A case study </a:t>
            </a:r>
            <a:r>
              <a:rPr lang="en-US" sz="1400" b="1">
                <a:latin typeface="Times New Roman" panose="02020603050405020304" pitchFamily="18" charset="0"/>
                <a:cs typeface="Times New Roman" panose="02020603050405020304" pitchFamily="18" charset="0"/>
              </a:rPr>
              <a:t>with comparison. </a:t>
            </a:r>
            <a:r>
              <a:rPr lang="en-IN" sz="1400" b="1" dirty="0">
                <a:latin typeface="Times New Roman" panose="02020603050405020304" pitchFamily="18" charset="0"/>
                <a:cs typeface="Times New Roman" panose="02020603050405020304" pitchFamily="18" charset="0"/>
              </a:rPr>
              <a:t>https://www.sciencedirect.com/science/article/pii/S2666603023000064</a:t>
            </a:r>
          </a:p>
          <a:p>
            <a:r>
              <a:rPr lang="en-IN" sz="1400" b="1" dirty="0">
                <a:latin typeface="Times New Roman" panose="02020603050405020304" pitchFamily="18" charset="0"/>
                <a:cs typeface="Times New Roman" panose="02020603050405020304" pitchFamily="18" charset="0"/>
              </a:rPr>
              <a:t>4. https://en.wikipedia.org/wiki/Solar_irradiance</a:t>
            </a:r>
          </a:p>
          <a:p>
            <a:endParaRPr lang="en-IN" sz="1400" b="1" dirty="0">
              <a:latin typeface="Times New Roman" panose="02020603050405020304" pitchFamily="18" charset="0"/>
              <a:cs typeface="Times New Roman" panose="02020603050405020304" pitchFamily="18" charset="0"/>
            </a:endParaRPr>
          </a:p>
        </p:txBody>
      </p:sp>
      <p:grpSp>
        <p:nvGrpSpPr>
          <p:cNvPr id="4" name="Google Shape;13671;p27">
            <a:extLst>
              <a:ext uri="{FF2B5EF4-FFF2-40B4-BE49-F238E27FC236}">
                <a16:creationId xmlns:a16="http://schemas.microsoft.com/office/drawing/2014/main" id="{FB5B2985-1155-140D-DF6B-431E5958E209}"/>
              </a:ext>
            </a:extLst>
          </p:cNvPr>
          <p:cNvGrpSpPr/>
          <p:nvPr/>
        </p:nvGrpSpPr>
        <p:grpSpPr>
          <a:xfrm>
            <a:off x="528730" y="455719"/>
            <a:ext cx="356049" cy="353359"/>
            <a:chOff x="6648313" y="3791633"/>
            <a:chExt cx="297725" cy="295475"/>
          </a:xfrm>
        </p:grpSpPr>
        <p:sp>
          <p:nvSpPr>
            <p:cNvPr id="5" name="Google Shape;13672;p27">
              <a:extLst>
                <a:ext uri="{FF2B5EF4-FFF2-40B4-BE49-F238E27FC236}">
                  <a16:creationId xmlns:a16="http://schemas.microsoft.com/office/drawing/2014/main" id="{ED96110C-C994-DB7E-CD43-CF2422A806BC}"/>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6" name="Google Shape;13673;p27">
              <a:extLst>
                <a:ext uri="{FF2B5EF4-FFF2-40B4-BE49-F238E27FC236}">
                  <a16:creationId xmlns:a16="http://schemas.microsoft.com/office/drawing/2014/main" id="{70B96476-3F65-39D8-7205-AB3DA459A74D}"/>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 name="Google Shape;13674;p27">
              <a:extLst>
                <a:ext uri="{FF2B5EF4-FFF2-40B4-BE49-F238E27FC236}">
                  <a16:creationId xmlns:a16="http://schemas.microsoft.com/office/drawing/2014/main" id="{C60BD916-D59C-37C8-50DC-ACEC92170524}"/>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8" name="Google Shape;13675;p27">
              <a:extLst>
                <a:ext uri="{FF2B5EF4-FFF2-40B4-BE49-F238E27FC236}">
                  <a16:creationId xmlns:a16="http://schemas.microsoft.com/office/drawing/2014/main" id="{C02B29DC-00E8-48C7-77D3-FE1F5C958E46}"/>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Google Shape;13676;p27">
              <a:extLst>
                <a:ext uri="{FF2B5EF4-FFF2-40B4-BE49-F238E27FC236}">
                  <a16:creationId xmlns:a16="http://schemas.microsoft.com/office/drawing/2014/main" id="{D7DB8BDD-1C5C-1835-01CD-E20F01CE11B3}"/>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955850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106ED479-AFD1-403D-EBBC-B47CD2730F56}"/>
            </a:ext>
          </a:extLst>
        </p:cNvPr>
        <p:cNvGrpSpPr/>
        <p:nvPr/>
      </p:nvGrpSpPr>
      <p:grpSpPr>
        <a:xfrm>
          <a:off x="0" y="0"/>
          <a:ext cx="0" cy="0"/>
          <a:chOff x="0" y="0"/>
          <a:chExt cx="0" cy="0"/>
        </a:xfrm>
      </p:grpSpPr>
      <p:sp>
        <p:nvSpPr>
          <p:cNvPr id="125" name="Google Shape;125;p6">
            <a:extLst>
              <a:ext uri="{FF2B5EF4-FFF2-40B4-BE49-F238E27FC236}">
                <a16:creationId xmlns:a16="http://schemas.microsoft.com/office/drawing/2014/main" id="{2A7D0590-46E5-C4C3-3E4A-E1E86A9CD5FF}"/>
              </a:ext>
            </a:extLst>
          </p:cNvPr>
          <p:cNvSpPr txBox="1">
            <a:spLocks noGrp="1"/>
          </p:cNvSpPr>
          <p:nvPr>
            <p:ph type="title"/>
          </p:nvPr>
        </p:nvSpPr>
        <p:spPr>
          <a:xfrm rot="10800000" flipV="1">
            <a:off x="613611" y="1931158"/>
            <a:ext cx="8049124" cy="2412241"/>
          </a:xfrm>
        </p:spPr>
        <p:txBody>
          <a:bodyPr>
            <a:noAutofit/>
          </a:bodyPr>
          <a:lstStyle/>
          <a:p>
            <a:pPr lvl="0"/>
            <a:r>
              <a:rPr lang="en-US" sz="9600" dirty="0"/>
              <a:t>THANK YOU!</a:t>
            </a:r>
          </a:p>
        </p:txBody>
      </p:sp>
      <p:sp>
        <p:nvSpPr>
          <p:cNvPr id="23" name="Freeform 352">
            <a:extLst>
              <a:ext uri="{FF2B5EF4-FFF2-40B4-BE49-F238E27FC236}">
                <a16:creationId xmlns:a16="http://schemas.microsoft.com/office/drawing/2014/main" id="{4F830CDB-2ADE-9BA1-2355-82355B8D4A73}"/>
              </a:ext>
            </a:extLst>
          </p:cNvPr>
          <p:cNvSpPr>
            <a:spLocks/>
          </p:cNvSpPr>
          <p:nvPr/>
        </p:nvSpPr>
        <p:spPr bwMode="auto">
          <a:xfrm>
            <a:off x="7326497" y="-644372"/>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4223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
          <p:cNvSpPr txBox="1">
            <a:spLocks noGrp="1"/>
          </p:cNvSpPr>
          <p:nvPr>
            <p:ph type="title"/>
          </p:nvPr>
        </p:nvSpPr>
        <p:spPr>
          <a:xfrm>
            <a:off x="1081376" y="552449"/>
            <a:ext cx="7338723" cy="584588"/>
          </a:xfrm>
        </p:spPr>
        <p:txBody>
          <a:bodyPr/>
          <a:lstStyle/>
          <a:p>
            <a:pPr lvl="0"/>
            <a:r>
              <a:rPr lang="en-US" b="1" u="sng" dirty="0">
                <a:latin typeface="Times New Roman" panose="02020603050405020304" pitchFamily="18" charset="0"/>
                <a:cs typeface="Times New Roman" panose="02020603050405020304" pitchFamily="18" charset="0"/>
              </a:rPr>
              <a:t>CONTENTS</a:t>
            </a:r>
          </a:p>
        </p:txBody>
      </p:sp>
      <p:sp>
        <p:nvSpPr>
          <p:cNvPr id="86" name="Google Shape;86;p2"/>
          <p:cNvSpPr txBox="1">
            <a:spLocks noGrp="1"/>
          </p:cNvSpPr>
          <p:nvPr>
            <p:ph type="body" idx="1"/>
          </p:nvPr>
        </p:nvSpPr>
        <p:spPr>
          <a:xfrm>
            <a:off x="783532" y="1267348"/>
            <a:ext cx="7338723" cy="3079941"/>
          </a:xfrm>
        </p:spPr>
        <p:txBody>
          <a:bodyPr>
            <a:noAutofit/>
          </a:bodyPr>
          <a:lstStyle/>
          <a:p>
            <a:pPr lvl="0">
              <a:buAutoNum type="arabicParenR"/>
            </a:pPr>
            <a:r>
              <a:rPr lang="en-US" b="1" dirty="0">
                <a:latin typeface="Times New Roman" panose="02020603050405020304" pitchFamily="18" charset="0"/>
                <a:cs typeface="Times New Roman" panose="02020603050405020304" pitchFamily="18" charset="0"/>
              </a:rPr>
              <a:t>INTRODUCTION</a:t>
            </a:r>
          </a:p>
          <a:p>
            <a:pPr lvl="0">
              <a:buAutoNum type="arabicParenR"/>
            </a:pPr>
            <a:r>
              <a:rPr lang="en-US" b="1" dirty="0">
                <a:latin typeface="Times New Roman" panose="02020603050405020304" pitchFamily="18" charset="0"/>
                <a:cs typeface="Times New Roman" panose="02020603050405020304" pitchFamily="18" charset="0"/>
              </a:rPr>
              <a:t>IMPORTANCE OF SOLAR RADIATION PREDICTION</a:t>
            </a:r>
          </a:p>
          <a:p>
            <a:pPr lvl="0">
              <a:buAutoNum type="arabicParenR"/>
            </a:pPr>
            <a:r>
              <a:rPr lang="en-US" b="1" dirty="0">
                <a:latin typeface="Times New Roman" panose="02020603050405020304" pitchFamily="18" charset="0"/>
                <a:cs typeface="Times New Roman" panose="02020603050405020304" pitchFamily="18" charset="0"/>
              </a:rPr>
              <a:t>CURRENT METHODS AND CHALLENGES</a:t>
            </a:r>
          </a:p>
          <a:p>
            <a:pPr lvl="0">
              <a:buAutoNum type="arabicParenR"/>
            </a:pPr>
            <a:r>
              <a:rPr lang="en-US" b="1" dirty="0">
                <a:latin typeface="Times New Roman" panose="02020603050405020304" pitchFamily="18" charset="0"/>
                <a:cs typeface="Times New Roman" panose="02020603050405020304" pitchFamily="18" charset="0"/>
              </a:rPr>
              <a:t>OUR APPROACH</a:t>
            </a:r>
          </a:p>
          <a:p>
            <a:pPr lvl="0">
              <a:buAutoNum type="arabicParenR"/>
            </a:pPr>
            <a:r>
              <a:rPr lang="en-US" b="1" dirty="0">
                <a:latin typeface="Times New Roman" panose="02020603050405020304" pitchFamily="18" charset="0"/>
                <a:cs typeface="Times New Roman" panose="02020603050405020304" pitchFamily="18" charset="0"/>
              </a:rPr>
              <a:t>DATA COLLECTION</a:t>
            </a:r>
          </a:p>
          <a:p>
            <a:pPr lvl="0">
              <a:buAutoNum type="arabicParenR"/>
            </a:pPr>
            <a:r>
              <a:rPr lang="en-US" b="1" dirty="0">
                <a:latin typeface="Times New Roman" panose="02020603050405020304" pitchFamily="18" charset="0"/>
                <a:cs typeface="Times New Roman" panose="02020603050405020304" pitchFamily="18" charset="0"/>
              </a:rPr>
              <a:t>TECHNICAL APPROACH</a:t>
            </a:r>
          </a:p>
          <a:p>
            <a:pPr lvl="0">
              <a:buAutoNum type="arabicParenR"/>
            </a:pPr>
            <a:r>
              <a:rPr lang="en-US" b="1" dirty="0">
                <a:latin typeface="Times New Roman" panose="02020603050405020304" pitchFamily="18" charset="0"/>
                <a:cs typeface="Times New Roman" panose="02020603050405020304" pitchFamily="18" charset="0"/>
              </a:rPr>
              <a:t>RESULTS</a:t>
            </a:r>
          </a:p>
          <a:p>
            <a:pPr lvl="0">
              <a:buAutoNum type="arabicParenR"/>
            </a:pPr>
            <a:r>
              <a:rPr lang="en-US" b="1" dirty="0">
                <a:latin typeface="Times New Roman" panose="02020603050405020304" pitchFamily="18" charset="0"/>
                <a:cs typeface="Times New Roman" panose="02020603050405020304" pitchFamily="18" charset="0"/>
              </a:rPr>
              <a:t>INFERENCES</a:t>
            </a:r>
          </a:p>
          <a:p>
            <a:pPr lvl="0">
              <a:buAutoNum type="arabicParenR"/>
            </a:pPr>
            <a:r>
              <a:rPr lang="en-US" b="1" dirty="0">
                <a:latin typeface="Times New Roman" panose="02020603050405020304" pitchFamily="18" charset="0"/>
                <a:cs typeface="Times New Roman" panose="02020603050405020304" pitchFamily="18" charset="0"/>
              </a:rPr>
              <a:t>APPLICATIONS OF SOLAR RADIATION PREDICTION</a:t>
            </a:r>
          </a:p>
          <a:p>
            <a:pPr lvl="0">
              <a:buAutoNum type="arabicParenR"/>
            </a:pPr>
            <a:r>
              <a:rPr lang="en-US" b="1" dirty="0">
                <a:latin typeface="Times New Roman" panose="02020603050405020304" pitchFamily="18" charset="0"/>
                <a:cs typeface="Times New Roman" panose="02020603050405020304" pitchFamily="18" charset="0"/>
              </a:rPr>
              <a:t>FUTURE OF SOLAR RADIATION PREDICTION</a:t>
            </a:r>
          </a:p>
          <a:p>
            <a:pPr lvl="0">
              <a:buAutoNum type="arabicParenR"/>
            </a:pPr>
            <a:r>
              <a:rPr lang="en-US" b="1" dirty="0">
                <a:latin typeface="Times New Roman" panose="02020603050405020304" pitchFamily="18" charset="0"/>
                <a:cs typeface="Times New Roman" panose="02020603050405020304" pitchFamily="18" charset="0"/>
              </a:rPr>
              <a:t>CONCLUSION</a:t>
            </a:r>
          </a:p>
          <a:p>
            <a:pPr lvl="0">
              <a:buAutoNum type="arabicParenR"/>
            </a:pPr>
            <a:endParaRPr lang="en-US" dirty="0">
              <a:latin typeface="Times New Roman" panose="02020603050405020304" pitchFamily="18" charset="0"/>
              <a:cs typeface="Times New Roman" panose="02020603050405020304" pitchFamily="18" charset="0"/>
            </a:endParaRPr>
          </a:p>
          <a:p>
            <a:pPr lvl="0">
              <a:buAutoNum type="arabicParenR"/>
            </a:pPr>
            <a:endParaRPr lang="en-US" dirty="0">
              <a:latin typeface="Times New Roman" panose="02020603050405020304" pitchFamily="18" charset="0"/>
              <a:cs typeface="Times New Roman" panose="02020603050405020304" pitchFamily="18" charset="0"/>
            </a:endParaRPr>
          </a:p>
          <a:p>
            <a:pPr lvl="0">
              <a:buAutoNum type="arabicParenR"/>
            </a:pPr>
            <a:endParaRPr lang="en-US" dirty="0">
              <a:latin typeface="Times New Roman" panose="02020603050405020304" pitchFamily="18" charset="0"/>
              <a:cs typeface="Times New Roman" panose="02020603050405020304" pitchFamily="18" charset="0"/>
            </a:endParaRPr>
          </a:p>
        </p:txBody>
      </p:sp>
      <p:sp>
        <p:nvSpPr>
          <p:cNvPr id="5" name="Google Shape;136;p28">
            <a:extLst>
              <a:ext uri="{FF2B5EF4-FFF2-40B4-BE49-F238E27FC236}">
                <a16:creationId xmlns:a16="http://schemas.microsoft.com/office/drawing/2014/main" id="{877168DE-581A-4901-5911-5B9050E9BB1D}"/>
              </a:ext>
            </a:extLst>
          </p:cNvPr>
          <p:cNvSpPr txBox="1"/>
          <p:nvPr/>
        </p:nvSpPr>
        <p:spPr>
          <a:xfrm>
            <a:off x="731700" y="4132586"/>
            <a:ext cx="384810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000" b="1" u="sng" dirty="0">
              <a:solidFill>
                <a:schemeClr val="tx1"/>
              </a:solidFill>
              <a:latin typeface="Arimo" panose="020B0604020202020204" pitchFamily="34" charset="0"/>
              <a:ea typeface="Arimo" panose="020B0604020202020204" pitchFamily="34" charset="0"/>
              <a:cs typeface="Arimo" panose="020B0604020202020204" pitchFamily="34" charset="0"/>
              <a:sym typeface="Anaheim"/>
            </a:endParaRPr>
          </a:p>
        </p:txBody>
      </p:sp>
      <p:sp>
        <p:nvSpPr>
          <p:cNvPr id="6" name="Google Shape;137;p28">
            <a:extLst>
              <a:ext uri="{FF2B5EF4-FFF2-40B4-BE49-F238E27FC236}">
                <a16:creationId xmlns:a16="http://schemas.microsoft.com/office/drawing/2014/main" id="{AB6DDC19-6799-F723-CC60-BF46543AE104}"/>
              </a:ext>
            </a:extLst>
          </p:cNvPr>
          <p:cNvSpPr txBox="1"/>
          <p:nvPr/>
        </p:nvSpPr>
        <p:spPr>
          <a:xfrm>
            <a:off x="4572000" y="4132586"/>
            <a:ext cx="385590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000" b="1" dirty="0">
              <a:solidFill>
                <a:schemeClr val="tx1"/>
              </a:solidFill>
              <a:latin typeface="Arimo" panose="020B0604020202020204" pitchFamily="34" charset="0"/>
              <a:ea typeface="Arimo" panose="020B0604020202020204" pitchFamily="34" charset="0"/>
              <a:cs typeface="Arimo" panose="020B0604020202020204" pitchFamily="34" charset="0"/>
              <a:sym typeface="Anaheim"/>
            </a:endParaRPr>
          </a:p>
        </p:txBody>
      </p:sp>
      <p:grpSp>
        <p:nvGrpSpPr>
          <p:cNvPr id="2" name="Google Shape;13671;p27">
            <a:extLst>
              <a:ext uri="{FF2B5EF4-FFF2-40B4-BE49-F238E27FC236}">
                <a16:creationId xmlns:a16="http://schemas.microsoft.com/office/drawing/2014/main" id="{95CB7F3D-BF55-CFB1-7750-3B0D3E11837A}"/>
              </a:ext>
            </a:extLst>
          </p:cNvPr>
          <p:cNvGrpSpPr/>
          <p:nvPr/>
        </p:nvGrpSpPr>
        <p:grpSpPr>
          <a:xfrm>
            <a:off x="596348" y="665898"/>
            <a:ext cx="485028" cy="471139"/>
            <a:chOff x="6648313" y="3791633"/>
            <a:chExt cx="297725" cy="295475"/>
          </a:xfrm>
        </p:grpSpPr>
        <p:sp>
          <p:nvSpPr>
            <p:cNvPr id="3" name="Google Shape;13672;p27">
              <a:extLst>
                <a:ext uri="{FF2B5EF4-FFF2-40B4-BE49-F238E27FC236}">
                  <a16:creationId xmlns:a16="http://schemas.microsoft.com/office/drawing/2014/main" id="{B7F687E3-B894-32A0-135E-FA1BEFA13D65}"/>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3673;p27">
              <a:extLst>
                <a:ext uri="{FF2B5EF4-FFF2-40B4-BE49-F238E27FC236}">
                  <a16:creationId xmlns:a16="http://schemas.microsoft.com/office/drawing/2014/main" id="{BCECC18C-D909-9C6F-B8A6-F30A6C8878CC}"/>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3674;p27">
              <a:extLst>
                <a:ext uri="{FF2B5EF4-FFF2-40B4-BE49-F238E27FC236}">
                  <a16:creationId xmlns:a16="http://schemas.microsoft.com/office/drawing/2014/main" id="{436935B4-DD75-E12B-04F9-49490BE59C4D}"/>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3675;p27">
              <a:extLst>
                <a:ext uri="{FF2B5EF4-FFF2-40B4-BE49-F238E27FC236}">
                  <a16:creationId xmlns:a16="http://schemas.microsoft.com/office/drawing/2014/main" id="{DF0CB298-61CD-90CB-E002-5B505F605D0E}"/>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3676;p27">
              <a:extLst>
                <a:ext uri="{FF2B5EF4-FFF2-40B4-BE49-F238E27FC236}">
                  <a16:creationId xmlns:a16="http://schemas.microsoft.com/office/drawing/2014/main" id="{DAC0A8E7-616F-6D73-EC30-87B815C61E15}"/>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a:xfrm>
            <a:off x="253482" y="1143236"/>
            <a:ext cx="5975846" cy="3683206"/>
          </a:xfrm>
        </p:spPr>
        <p:txBody>
          <a:bodyPr>
            <a:noAutofit/>
          </a:bodyPr>
          <a:lstStyle/>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Solar radiation plays a crucial role in various aspects of our lives, from powering renewable energy systems to influencing agricultural productivity and climate patterns.</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However, accurately predicting solar radiation levels is challenging due to the complex interplay of weather conditions, geographical factors, and atmospheric dynamics. </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In this project, we aim to develop a model that can predict solar radiation levels with high accuracy. </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we hope to contribute to the advancement of renewable energy technologies and enhance our understanding of Earth's energy balance."</a:t>
            </a:r>
          </a:p>
        </p:txBody>
      </p:sp>
      <p:sp>
        <p:nvSpPr>
          <p:cNvPr id="118" name="Google Shape;118;p5"/>
          <p:cNvSpPr txBox="1">
            <a:spLocks noGrp="1"/>
          </p:cNvSpPr>
          <p:nvPr>
            <p:ph type="title"/>
          </p:nvPr>
        </p:nvSpPr>
        <p:spPr>
          <a:xfrm>
            <a:off x="703797" y="445453"/>
            <a:ext cx="7716303" cy="446474"/>
          </a:xfrm>
        </p:spPr>
        <p:txBody>
          <a:bodyPr>
            <a:normAutofit fontScale="90000"/>
          </a:bodyPr>
          <a:lstStyle/>
          <a:p>
            <a:pPr lvl="0"/>
            <a:r>
              <a:rPr lang="en-US" b="1" u="sng" dirty="0">
                <a:latin typeface="Times New Roman" panose="02020603050405020304" pitchFamily="18" charset="0"/>
                <a:cs typeface="Times New Roman" panose="02020603050405020304" pitchFamily="18" charset="0"/>
              </a:rPr>
              <a:t>INTRODUCTION</a:t>
            </a:r>
          </a:p>
        </p:txBody>
      </p:sp>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pic>
        <p:nvPicPr>
          <p:cNvPr id="2052" name="Picture 4" descr="Representation of Solar Radiation Components.">
            <a:extLst>
              <a:ext uri="{FF2B5EF4-FFF2-40B4-BE49-F238E27FC236}">
                <a16:creationId xmlns:a16="http://schemas.microsoft.com/office/drawing/2014/main" id="{15AE8BD3-007B-69E3-FC17-645B9975F8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229328" y="1025399"/>
            <a:ext cx="2772345" cy="3444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104" name="Google Shape;13671;p27">
            <a:extLst>
              <a:ext uri="{FF2B5EF4-FFF2-40B4-BE49-F238E27FC236}">
                <a16:creationId xmlns:a16="http://schemas.microsoft.com/office/drawing/2014/main" id="{CAE8E4C1-6669-1FB5-07D2-04346AB884C0}"/>
              </a:ext>
            </a:extLst>
          </p:cNvPr>
          <p:cNvGrpSpPr/>
          <p:nvPr/>
        </p:nvGrpSpPr>
        <p:grpSpPr>
          <a:xfrm>
            <a:off x="361453" y="546839"/>
            <a:ext cx="356049" cy="353359"/>
            <a:chOff x="6648313" y="3791633"/>
            <a:chExt cx="297725" cy="295475"/>
          </a:xfrm>
        </p:grpSpPr>
        <p:sp>
          <p:nvSpPr>
            <p:cNvPr id="105" name="Google Shape;13672;p27">
              <a:extLst>
                <a:ext uri="{FF2B5EF4-FFF2-40B4-BE49-F238E27FC236}">
                  <a16:creationId xmlns:a16="http://schemas.microsoft.com/office/drawing/2014/main" id="{DCE49782-D309-D260-B558-FA136120405E}"/>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3673;p27">
              <a:extLst>
                <a:ext uri="{FF2B5EF4-FFF2-40B4-BE49-F238E27FC236}">
                  <a16:creationId xmlns:a16="http://schemas.microsoft.com/office/drawing/2014/main" id="{2FF68904-7001-9BCB-B035-FD2B2D953423}"/>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3674;p27">
              <a:extLst>
                <a:ext uri="{FF2B5EF4-FFF2-40B4-BE49-F238E27FC236}">
                  <a16:creationId xmlns:a16="http://schemas.microsoft.com/office/drawing/2014/main" id="{2098F2A2-18F5-A328-0EE2-E9ED227838D6}"/>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3675;p27">
              <a:extLst>
                <a:ext uri="{FF2B5EF4-FFF2-40B4-BE49-F238E27FC236}">
                  <a16:creationId xmlns:a16="http://schemas.microsoft.com/office/drawing/2014/main" id="{DD046960-2BD1-86CF-052B-F68C237E9589}"/>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3676;p27">
              <a:extLst>
                <a:ext uri="{FF2B5EF4-FFF2-40B4-BE49-F238E27FC236}">
                  <a16:creationId xmlns:a16="http://schemas.microsoft.com/office/drawing/2014/main" id="{EE710E4B-D9FC-316D-DBCE-816C597727C6}"/>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2C8A3517-EA08-1066-9782-CD03E7DA7569}"/>
              </a:ext>
            </a:extLst>
          </p:cNvPr>
          <p:cNvSpPr/>
          <p:nvPr/>
        </p:nvSpPr>
        <p:spPr>
          <a:xfrm>
            <a:off x="5104638"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7" name="Rectangle: Single Corner Rounded 6">
            <a:extLst>
              <a:ext uri="{FF2B5EF4-FFF2-40B4-BE49-F238E27FC236}">
                <a16:creationId xmlns:a16="http://schemas.microsoft.com/office/drawing/2014/main" id="{A74CD01A-AABE-6F21-06BD-D9D9AD91D0D6}"/>
              </a:ext>
            </a:extLst>
          </p:cNvPr>
          <p:cNvSpPr/>
          <p:nvPr/>
        </p:nvSpPr>
        <p:spPr>
          <a:xfrm>
            <a:off x="1341657"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5" name="Rectangle: Single Corner Rounded 4">
            <a:extLst>
              <a:ext uri="{FF2B5EF4-FFF2-40B4-BE49-F238E27FC236}">
                <a16:creationId xmlns:a16="http://schemas.microsoft.com/office/drawing/2014/main" id="{267B0B55-B8B7-B760-11D9-BB04AFF28C17}"/>
              </a:ext>
            </a:extLst>
          </p:cNvPr>
          <p:cNvSpPr/>
          <p:nvPr/>
        </p:nvSpPr>
        <p:spPr>
          <a:xfrm>
            <a:off x="5104638"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4" name="Rectangle: Single Corner Rounded 3">
            <a:extLst>
              <a:ext uri="{FF2B5EF4-FFF2-40B4-BE49-F238E27FC236}">
                <a16:creationId xmlns:a16="http://schemas.microsoft.com/office/drawing/2014/main" id="{9C5451D7-E40B-3363-08D6-B813AEF75030}"/>
              </a:ext>
            </a:extLst>
          </p:cNvPr>
          <p:cNvSpPr/>
          <p:nvPr/>
        </p:nvSpPr>
        <p:spPr>
          <a:xfrm>
            <a:off x="1341657"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92" name="Google Shape;92;p3"/>
          <p:cNvSpPr txBox="1">
            <a:spLocks noGrp="1"/>
          </p:cNvSpPr>
          <p:nvPr>
            <p:ph type="body" idx="1"/>
          </p:nvPr>
        </p:nvSpPr>
        <p:spPr/>
        <p:txBody>
          <a:bodyPr>
            <a:noAutofit/>
          </a:bodyPr>
          <a:lstStyle/>
          <a:p>
            <a:pPr lvl="0"/>
            <a:r>
              <a:rPr lang="en-US" b="1" i="0" dirty="0">
                <a:effectLst/>
                <a:latin typeface="Times New Roman" panose="02020603050405020304" pitchFamily="18" charset="0"/>
                <a:cs typeface="Times New Roman" panose="02020603050405020304" pitchFamily="18" charset="0"/>
              </a:rPr>
              <a:t>* Solar radiation prediction helps solar power plants optimize their energy production by anticipating fluctuations in sunlight.</a:t>
            </a:r>
            <a:endParaRPr lang="en-US" b="1" dirty="0">
              <a:latin typeface="Times New Roman" panose="02020603050405020304" pitchFamily="18" charset="0"/>
              <a:cs typeface="Times New Roman" panose="02020603050405020304" pitchFamily="18" charset="0"/>
            </a:endParaRPr>
          </a:p>
        </p:txBody>
      </p:sp>
      <p:sp>
        <p:nvSpPr>
          <p:cNvPr id="93" name="Google Shape;93;p3"/>
          <p:cNvSpPr txBox="1">
            <a:spLocks noGrp="1"/>
          </p:cNvSpPr>
          <p:nvPr>
            <p:ph type="body" idx="2"/>
          </p:nvPr>
        </p:nvSpPr>
        <p:spPr>
          <a:xfrm>
            <a:off x="2072531" y="1759597"/>
            <a:ext cx="2047340" cy="470848"/>
          </a:xfrm>
        </p:spPr>
        <p:txBody>
          <a:bodyPr/>
          <a:lstStyle/>
          <a:p>
            <a:pPr lvl="0"/>
            <a:r>
              <a:rPr lang="en-US" sz="1800" b="1" dirty="0">
                <a:latin typeface="Times New Roman" panose="02020603050405020304" pitchFamily="18" charset="0"/>
                <a:cs typeface="Times New Roman" panose="02020603050405020304" pitchFamily="18" charset="0"/>
              </a:rPr>
              <a:t>Optimizing energy prediction</a:t>
            </a:r>
          </a:p>
        </p:txBody>
      </p:sp>
      <p:sp>
        <p:nvSpPr>
          <p:cNvPr id="94" name="Google Shape;94;p3"/>
          <p:cNvSpPr txBox="1">
            <a:spLocks noGrp="1"/>
          </p:cNvSpPr>
          <p:nvPr>
            <p:ph type="body" idx="3"/>
          </p:nvPr>
        </p:nvSpPr>
        <p:spPr/>
        <p:txBody>
          <a:bodyPr/>
          <a:lstStyle/>
          <a:p>
            <a:pPr lvl="0"/>
            <a:r>
              <a:rPr lang="en-US" dirty="0">
                <a:latin typeface="Times New Roman" panose="02020603050405020304" pitchFamily="18" charset="0"/>
                <a:cs typeface="Times New Roman" panose="02020603050405020304" pitchFamily="18" charset="0"/>
              </a:rPr>
              <a:t>01</a:t>
            </a:r>
          </a:p>
        </p:txBody>
      </p:sp>
      <p:sp>
        <p:nvSpPr>
          <p:cNvPr id="95" name="Google Shape;95;p3"/>
          <p:cNvSpPr txBox="1">
            <a:spLocks noGrp="1"/>
          </p:cNvSpPr>
          <p:nvPr>
            <p:ph type="body" idx="4"/>
          </p:nvPr>
        </p:nvSpPr>
        <p:spPr>
          <a:xfrm>
            <a:off x="5024126" y="2214164"/>
            <a:ext cx="2867646" cy="639388"/>
          </a:xfrm>
        </p:spPr>
        <p:txBody>
          <a:bodyPr>
            <a:noAutofit/>
          </a:bodyPr>
          <a:lstStyle/>
          <a:p>
            <a:pPr lvl="0"/>
            <a:r>
              <a:rPr lang="en-US" sz="1100" b="1" i="0" dirty="0">
                <a:effectLst/>
                <a:latin typeface="Times New Roman" panose="02020603050405020304" pitchFamily="18" charset="0"/>
                <a:cs typeface="Times New Roman" panose="02020603050405020304" pitchFamily="18" charset="0"/>
              </a:rPr>
              <a:t>* grid operators to manage the integration of solar energy into the grid. Accurate predictions enable them to balance supply and demand, reduce the need for backup power sources, and prevent grid instability.</a:t>
            </a:r>
            <a:br>
              <a:rPr lang="en-US" sz="1100" b="1" dirty="0">
                <a:latin typeface="Times New Roman" panose="02020603050405020304" pitchFamily="18" charset="0"/>
                <a:cs typeface="Times New Roman" panose="02020603050405020304" pitchFamily="18" charset="0"/>
              </a:rPr>
            </a:br>
            <a:endParaRPr lang="en-US" sz="1100" b="1" dirty="0">
              <a:latin typeface="Times New Roman" panose="02020603050405020304" pitchFamily="18" charset="0"/>
              <a:cs typeface="Times New Roman" panose="02020603050405020304" pitchFamily="18" charset="0"/>
            </a:endParaRPr>
          </a:p>
        </p:txBody>
      </p:sp>
      <p:sp>
        <p:nvSpPr>
          <p:cNvPr id="96" name="Google Shape;96;p3"/>
          <p:cNvSpPr txBox="1">
            <a:spLocks noGrp="1"/>
          </p:cNvSpPr>
          <p:nvPr>
            <p:ph type="body" idx="5"/>
          </p:nvPr>
        </p:nvSpPr>
        <p:spPr>
          <a:xfrm>
            <a:off x="5808222" y="1837963"/>
            <a:ext cx="2753271" cy="392482"/>
          </a:xfrm>
        </p:spPr>
        <p:txBody>
          <a:bodyPr/>
          <a:lstStyle/>
          <a:p>
            <a:pPr lvl="0"/>
            <a:r>
              <a:rPr lang="en-US" sz="1800" b="1" dirty="0">
                <a:latin typeface="Times New Roman" panose="02020603050405020304" pitchFamily="18" charset="0"/>
                <a:cs typeface="Times New Roman" panose="02020603050405020304" pitchFamily="18" charset="0"/>
              </a:rPr>
              <a:t>GRID MANAGEMENT</a:t>
            </a:r>
          </a:p>
        </p:txBody>
      </p:sp>
      <p:sp>
        <p:nvSpPr>
          <p:cNvPr id="97" name="Google Shape;97;p3"/>
          <p:cNvSpPr txBox="1">
            <a:spLocks noGrp="1"/>
          </p:cNvSpPr>
          <p:nvPr>
            <p:ph type="body" idx="6"/>
          </p:nvPr>
        </p:nvSpPr>
        <p:spPr/>
        <p:txBody>
          <a:bodyPr/>
          <a:lstStyle/>
          <a:p>
            <a:pPr lvl="0"/>
            <a:r>
              <a:rPr lang="en-US">
                <a:latin typeface="Times New Roman" panose="02020603050405020304" pitchFamily="18" charset="0"/>
                <a:cs typeface="Times New Roman" panose="02020603050405020304" pitchFamily="18" charset="0"/>
              </a:rPr>
              <a:t>02</a:t>
            </a:r>
          </a:p>
        </p:txBody>
      </p:sp>
      <p:sp>
        <p:nvSpPr>
          <p:cNvPr id="98" name="Google Shape;98;p3"/>
          <p:cNvSpPr txBox="1">
            <a:spLocks noGrp="1"/>
          </p:cNvSpPr>
          <p:nvPr>
            <p:ph type="body" idx="7"/>
          </p:nvPr>
        </p:nvSpPr>
        <p:spPr/>
        <p:txBody>
          <a:bodyPr>
            <a:noAutofit/>
          </a:bodyPr>
          <a:lstStyle/>
          <a:p>
            <a:pPr lvl="0"/>
            <a:r>
              <a:rPr lang="en-US" b="1"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It can help optimize the design of buildings for energy efficiency, as well as assist farmers in planning crop planting and harvesting times based on sunlight availability</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99" name="Google Shape;99;p3"/>
          <p:cNvSpPr txBox="1">
            <a:spLocks noGrp="1"/>
          </p:cNvSpPr>
          <p:nvPr>
            <p:ph type="body" idx="8"/>
          </p:nvPr>
        </p:nvSpPr>
        <p:spPr>
          <a:xfrm>
            <a:off x="5746084" y="3173960"/>
            <a:ext cx="2145686" cy="525832"/>
          </a:xfrm>
        </p:spPr>
        <p:txBody>
          <a:bodyPr/>
          <a:lstStyle/>
          <a:p>
            <a:pPr lvl="0"/>
            <a:r>
              <a:rPr lang="en-IN" sz="1800" b="1" i="0" dirty="0">
                <a:effectLst/>
                <a:latin typeface="Times New Roman" panose="02020603050405020304" pitchFamily="18" charset="0"/>
                <a:cs typeface="Times New Roman" panose="02020603050405020304" pitchFamily="18" charset="0"/>
              </a:rPr>
              <a:t>Urban Planning and Agriculture</a:t>
            </a:r>
            <a:endParaRPr lang="en-US" sz="1800" dirty="0">
              <a:latin typeface="Times New Roman" panose="02020603050405020304" pitchFamily="18" charset="0"/>
              <a:cs typeface="Times New Roman" panose="02020603050405020304" pitchFamily="18" charset="0"/>
            </a:endParaRPr>
          </a:p>
        </p:txBody>
      </p:sp>
      <p:sp>
        <p:nvSpPr>
          <p:cNvPr id="100" name="Google Shape;100;p3"/>
          <p:cNvSpPr txBox="1">
            <a:spLocks noGrp="1"/>
          </p:cNvSpPr>
          <p:nvPr>
            <p:ph type="body" idx="9"/>
          </p:nvPr>
        </p:nvSpPr>
        <p:spPr/>
        <p:txBody>
          <a:bodyPr/>
          <a:lstStyle/>
          <a:p>
            <a:pPr lvl="0"/>
            <a:r>
              <a:rPr lang="en-US">
                <a:latin typeface="Times New Roman" panose="02020603050405020304" pitchFamily="18" charset="0"/>
                <a:cs typeface="Times New Roman" panose="02020603050405020304" pitchFamily="18" charset="0"/>
              </a:rPr>
              <a:t>04</a:t>
            </a:r>
          </a:p>
        </p:txBody>
      </p:sp>
      <p:sp>
        <p:nvSpPr>
          <p:cNvPr id="101" name="Google Shape;101;p3"/>
          <p:cNvSpPr txBox="1">
            <a:spLocks noGrp="1"/>
          </p:cNvSpPr>
          <p:nvPr>
            <p:ph type="body" idx="13"/>
          </p:nvPr>
        </p:nvSpPr>
        <p:spPr/>
        <p:txBody>
          <a:bodyPr>
            <a:noAutofit/>
          </a:bodyPr>
          <a:lstStyle/>
          <a:p>
            <a:pPr lvl="0"/>
            <a:r>
              <a:rPr lang="en-US" b="1" dirty="0">
                <a:latin typeface="Times New Roman" panose="02020603050405020304" pitchFamily="18" charset="0"/>
                <a:cs typeface="Times New Roman" panose="02020603050405020304" pitchFamily="18" charset="0"/>
              </a:rPr>
              <a:t>* </a:t>
            </a:r>
            <a:r>
              <a:rPr lang="en-US" b="1" i="0" dirty="0">
                <a:effectLst/>
                <a:latin typeface="Times New Roman" panose="02020603050405020304" pitchFamily="18" charset="0"/>
                <a:cs typeface="Times New Roman" panose="02020603050405020304" pitchFamily="18" charset="0"/>
              </a:rPr>
              <a:t>predicting solar radiation more accurately, energy producers can reduce costs associated with inefficient energy production and grid management.</a:t>
            </a:r>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102" name="Google Shape;102;p3"/>
          <p:cNvSpPr txBox="1">
            <a:spLocks noGrp="1"/>
          </p:cNvSpPr>
          <p:nvPr>
            <p:ph type="body" idx="14"/>
          </p:nvPr>
        </p:nvSpPr>
        <p:spPr/>
        <p:txBody>
          <a:bodyPr/>
          <a:lstStyle/>
          <a:p>
            <a:pPr lvl="0"/>
            <a:r>
              <a:rPr lang="en-IN" sz="1800" b="1" i="0" dirty="0">
                <a:effectLst/>
                <a:latin typeface="Times New Roman" panose="02020603050405020304" pitchFamily="18" charset="0"/>
                <a:cs typeface="Times New Roman" panose="02020603050405020304" pitchFamily="18" charset="0"/>
              </a:rPr>
              <a:t>Cost Reduction</a:t>
            </a:r>
            <a:endParaRPr lang="en-US" sz="1800" dirty="0">
              <a:latin typeface="Times New Roman" panose="02020603050405020304" pitchFamily="18" charset="0"/>
              <a:cs typeface="Times New Roman" panose="02020603050405020304" pitchFamily="18" charset="0"/>
            </a:endParaRPr>
          </a:p>
        </p:txBody>
      </p:sp>
      <p:sp>
        <p:nvSpPr>
          <p:cNvPr id="103" name="Google Shape;103;p3"/>
          <p:cNvSpPr txBox="1">
            <a:spLocks noGrp="1"/>
          </p:cNvSpPr>
          <p:nvPr>
            <p:ph type="body" idx="15"/>
          </p:nvPr>
        </p:nvSpPr>
        <p:spPr/>
        <p:txBody>
          <a:bodyPr/>
          <a:lstStyle/>
          <a:p>
            <a:pPr lvl="0"/>
            <a:r>
              <a:rPr lang="en-US" dirty="0">
                <a:latin typeface="Times New Roman" panose="02020603050405020304" pitchFamily="18" charset="0"/>
                <a:cs typeface="Times New Roman" panose="02020603050405020304" pitchFamily="18" charset="0"/>
              </a:rPr>
              <a:t>03</a:t>
            </a:r>
          </a:p>
        </p:txBody>
      </p:sp>
      <p:sp>
        <p:nvSpPr>
          <p:cNvPr id="91" name="Google Shape;91;p3"/>
          <p:cNvSpPr txBox="1">
            <a:spLocks noGrp="1"/>
          </p:cNvSpPr>
          <p:nvPr>
            <p:ph type="title"/>
          </p:nvPr>
        </p:nvSpPr>
        <p:spPr/>
        <p:txBody>
          <a:bodyPr>
            <a:normAutofit fontScale="90000"/>
          </a:bodyPr>
          <a:lstStyle/>
          <a:p>
            <a:pPr lvl="0" algn="ctr"/>
            <a:r>
              <a:rPr lang="en-US" b="1" u="sng" dirty="0">
                <a:latin typeface="Times New Roman" panose="02020603050405020304" pitchFamily="18" charset="0"/>
                <a:cs typeface="Times New Roman" panose="02020603050405020304" pitchFamily="18" charset="0"/>
              </a:rPr>
              <a:t>IMPORTANCE OF SOLAR RADIATION PREDICTION</a:t>
            </a:r>
          </a:p>
        </p:txBody>
      </p:sp>
      <p:grpSp>
        <p:nvGrpSpPr>
          <p:cNvPr id="2" name="Google Shape;13671;p27">
            <a:extLst>
              <a:ext uri="{FF2B5EF4-FFF2-40B4-BE49-F238E27FC236}">
                <a16:creationId xmlns:a16="http://schemas.microsoft.com/office/drawing/2014/main" id="{C144A664-2080-8E64-1DAF-C818014B871D}"/>
              </a:ext>
            </a:extLst>
          </p:cNvPr>
          <p:cNvGrpSpPr/>
          <p:nvPr/>
        </p:nvGrpSpPr>
        <p:grpSpPr>
          <a:xfrm>
            <a:off x="443384" y="611711"/>
            <a:ext cx="356049" cy="353359"/>
            <a:chOff x="6648313" y="3791633"/>
            <a:chExt cx="297725" cy="295475"/>
          </a:xfrm>
        </p:grpSpPr>
        <p:sp>
          <p:nvSpPr>
            <p:cNvPr id="3" name="Google Shape;13672;p27">
              <a:extLst>
                <a:ext uri="{FF2B5EF4-FFF2-40B4-BE49-F238E27FC236}">
                  <a16:creationId xmlns:a16="http://schemas.microsoft.com/office/drawing/2014/main" id="{3F5D4611-1A08-D882-F991-1FB07D1DFA33}"/>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8" name="Google Shape;13673;p27">
              <a:extLst>
                <a:ext uri="{FF2B5EF4-FFF2-40B4-BE49-F238E27FC236}">
                  <a16:creationId xmlns:a16="http://schemas.microsoft.com/office/drawing/2014/main" id="{2BF104C0-1838-14F2-DC41-45FB16EE8107}"/>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Google Shape;13674;p27">
              <a:extLst>
                <a:ext uri="{FF2B5EF4-FFF2-40B4-BE49-F238E27FC236}">
                  <a16:creationId xmlns:a16="http://schemas.microsoft.com/office/drawing/2014/main" id="{936671EE-178F-349B-7001-B4338BD60C38}"/>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Google Shape;13675;p27">
              <a:extLst>
                <a:ext uri="{FF2B5EF4-FFF2-40B4-BE49-F238E27FC236}">
                  <a16:creationId xmlns:a16="http://schemas.microsoft.com/office/drawing/2014/main" id="{A46E1CD1-0F0C-4212-D6AB-A8FF4915C288}"/>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6;p27">
              <a:extLst>
                <a:ext uri="{FF2B5EF4-FFF2-40B4-BE49-F238E27FC236}">
                  <a16:creationId xmlns:a16="http://schemas.microsoft.com/office/drawing/2014/main" id="{10D0224B-E431-BFF8-1232-DF4A62009449}"/>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4"/>
                                        </p:tgtEl>
                                      </p:cBhvr>
                                    </p:animEffect>
                                    <p:anim calcmode="lin" valueType="num">
                                      <p:cBhvr>
                                        <p:cTn id="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10" dur="1000"/>
                                        <p:tgtEl>
                                          <p:spTgt spid="4"/>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4"/>
                                        </p:tgtEl>
                                        <p:attrNameLst>
                                          <p:attrName>style.rotation</p:attrName>
                                        </p:attrNameLst>
                                      </p:cBhvr>
                                      <p:tavLst>
                                        <p:tav tm="0">
                                          <p:val>
                                            <p:fltVal val="0"/>
                                          </p:val>
                                        </p:tav>
                                        <p:tav tm="100000">
                                          <p:val>
                                            <p:fltVal val="-90"/>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A3C6F9E9-EBF2-093D-A0C3-A907053CC706}"/>
            </a:ext>
          </a:extLst>
        </p:cNvPr>
        <p:cNvGrpSpPr/>
        <p:nvPr/>
      </p:nvGrpSpPr>
      <p:grpSpPr>
        <a:xfrm>
          <a:off x="0" y="0"/>
          <a:ext cx="0" cy="0"/>
          <a:chOff x="0" y="0"/>
          <a:chExt cx="0" cy="0"/>
        </a:xfrm>
      </p:grpSpPr>
      <p:sp>
        <p:nvSpPr>
          <p:cNvPr id="117" name="Google Shape;117;p5">
            <a:extLst>
              <a:ext uri="{FF2B5EF4-FFF2-40B4-BE49-F238E27FC236}">
                <a16:creationId xmlns:a16="http://schemas.microsoft.com/office/drawing/2014/main" id="{0D114987-A7C8-34A0-E3EF-0A1C3117FD34}"/>
              </a:ext>
            </a:extLst>
          </p:cNvPr>
          <p:cNvSpPr txBox="1">
            <a:spLocks noGrp="1"/>
          </p:cNvSpPr>
          <p:nvPr>
            <p:ph type="body" idx="1"/>
          </p:nvPr>
        </p:nvSpPr>
        <p:spPr>
          <a:xfrm>
            <a:off x="737607" y="1119071"/>
            <a:ext cx="3829075" cy="3931847"/>
          </a:xfrm>
        </p:spPr>
        <p:txBody>
          <a:bodyPr>
            <a:noAutofit/>
          </a:bodyPr>
          <a:lstStyle/>
          <a:p>
            <a:pPr lvl="0"/>
            <a:r>
              <a:rPr lang="en-US" sz="1800" dirty="0">
                <a:solidFill>
                  <a:schemeClr val="tx1"/>
                </a:solidFill>
                <a:latin typeface="Times New Roman" panose="02020603050405020304" pitchFamily="18" charset="0"/>
                <a:cs typeface="Times New Roman" panose="02020603050405020304" pitchFamily="18" charset="0"/>
              </a:rPr>
              <a:t>Solar radiation prediction methods include:</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Satellite data, </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Ground-based sensors, </a:t>
            </a:r>
          </a:p>
          <a:p>
            <a:pPr marL="571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Numerical models. </a:t>
            </a:r>
          </a:p>
          <a:p>
            <a:pPr lvl="0"/>
            <a:r>
              <a:rPr lang="en-US" sz="1800" dirty="0">
                <a:solidFill>
                  <a:schemeClr val="tx1"/>
                </a:solidFill>
                <a:latin typeface="Times New Roman" panose="02020603050405020304" pitchFamily="18" charset="0"/>
                <a:cs typeface="Times New Roman" panose="02020603050405020304" pitchFamily="18" charset="0"/>
              </a:rPr>
              <a:t>Challenges:</a:t>
            </a:r>
          </a:p>
          <a:p>
            <a:pPr marL="2857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due to cloud cover variability,</a:t>
            </a:r>
          </a:p>
          <a:p>
            <a:pPr marL="2857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 atmospheric complexity</a:t>
            </a:r>
          </a:p>
          <a:p>
            <a:pPr marL="285750" lvl="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data accuracy issues. </a:t>
            </a:r>
          </a:p>
        </p:txBody>
      </p:sp>
      <p:sp>
        <p:nvSpPr>
          <p:cNvPr id="118" name="Google Shape;118;p5">
            <a:extLst>
              <a:ext uri="{FF2B5EF4-FFF2-40B4-BE49-F238E27FC236}">
                <a16:creationId xmlns:a16="http://schemas.microsoft.com/office/drawing/2014/main" id="{727750CF-685E-62E8-A9A0-57F626571A6E}"/>
              </a:ext>
            </a:extLst>
          </p:cNvPr>
          <p:cNvSpPr txBox="1">
            <a:spLocks noGrp="1"/>
          </p:cNvSpPr>
          <p:nvPr>
            <p:ph type="title"/>
          </p:nvPr>
        </p:nvSpPr>
        <p:spPr>
          <a:xfrm>
            <a:off x="737608" y="138313"/>
            <a:ext cx="7696200" cy="639388"/>
          </a:xfrm>
        </p:spPr>
        <p:txBody>
          <a:bodyPr>
            <a:normAutofit fontScale="90000"/>
          </a:bodyPr>
          <a:lstStyle/>
          <a:p>
            <a:pPr lvl="0" algn="ctr"/>
            <a:r>
              <a:rPr lang="en-US" b="1" u="sng" dirty="0">
                <a:latin typeface="Times New Roman" panose="02020603050405020304" pitchFamily="18" charset="0"/>
                <a:cs typeface="Times New Roman" panose="02020603050405020304" pitchFamily="18" charset="0"/>
              </a:rPr>
              <a:t>CURRENT METHODS AND CHALLENGES</a:t>
            </a:r>
          </a:p>
        </p:txBody>
      </p:sp>
      <p:grpSp>
        <p:nvGrpSpPr>
          <p:cNvPr id="2" name="Grupo 1">
            <a:extLst>
              <a:ext uri="{FF2B5EF4-FFF2-40B4-BE49-F238E27FC236}">
                <a16:creationId xmlns:a16="http://schemas.microsoft.com/office/drawing/2014/main" id="{BF1B223A-FFD8-E539-A555-3290EBFDF626}"/>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81FD52AF-44BB-B1BE-992A-E262C629F171}"/>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 name="Freeform 358">
              <a:extLst>
                <a:ext uri="{FF2B5EF4-FFF2-40B4-BE49-F238E27FC236}">
                  <a16:creationId xmlns:a16="http://schemas.microsoft.com/office/drawing/2014/main" id="{B5E45F24-CB13-D8EC-242B-674617E7444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 name="Freeform 359">
              <a:extLst>
                <a:ext uri="{FF2B5EF4-FFF2-40B4-BE49-F238E27FC236}">
                  <a16:creationId xmlns:a16="http://schemas.microsoft.com/office/drawing/2014/main" id="{FBC24B50-92DD-0265-E57E-AECD7D561EC9}"/>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 name="Freeform 360">
              <a:extLst>
                <a:ext uri="{FF2B5EF4-FFF2-40B4-BE49-F238E27FC236}">
                  <a16:creationId xmlns:a16="http://schemas.microsoft.com/office/drawing/2014/main" id="{E8B227BD-4CEA-7F6E-3FC1-3C93C7FEB088}"/>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 name="Freeform 361">
              <a:extLst>
                <a:ext uri="{FF2B5EF4-FFF2-40B4-BE49-F238E27FC236}">
                  <a16:creationId xmlns:a16="http://schemas.microsoft.com/office/drawing/2014/main" id="{9BF22F11-16AB-CF0F-D241-00AC1CC2DCDF}"/>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 name="Freeform 362">
              <a:extLst>
                <a:ext uri="{FF2B5EF4-FFF2-40B4-BE49-F238E27FC236}">
                  <a16:creationId xmlns:a16="http://schemas.microsoft.com/office/drawing/2014/main" id="{D8B3BCC5-C2BF-4C3E-7B3C-1F5432BC95F9}"/>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0" name="Freeform 363">
              <a:extLst>
                <a:ext uri="{FF2B5EF4-FFF2-40B4-BE49-F238E27FC236}">
                  <a16:creationId xmlns:a16="http://schemas.microsoft.com/office/drawing/2014/main" id="{0DF12685-9B50-01C8-2E90-124590D32B41}"/>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1" name="Freeform 364">
              <a:extLst>
                <a:ext uri="{FF2B5EF4-FFF2-40B4-BE49-F238E27FC236}">
                  <a16:creationId xmlns:a16="http://schemas.microsoft.com/office/drawing/2014/main" id="{21AF5EAB-E208-F495-F204-B47CD2773654}"/>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2" name="Freeform 365">
              <a:extLst>
                <a:ext uri="{FF2B5EF4-FFF2-40B4-BE49-F238E27FC236}">
                  <a16:creationId xmlns:a16="http://schemas.microsoft.com/office/drawing/2014/main" id="{FF2758E1-43E0-3719-28E7-E3AD58D3AD5B}"/>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3" name="Freeform 377">
              <a:extLst>
                <a:ext uri="{FF2B5EF4-FFF2-40B4-BE49-F238E27FC236}">
                  <a16:creationId xmlns:a16="http://schemas.microsoft.com/office/drawing/2014/main" id="{F86D0A1B-735C-D0A3-B712-FC76A8BF2E4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4" name="Freeform 378">
              <a:extLst>
                <a:ext uri="{FF2B5EF4-FFF2-40B4-BE49-F238E27FC236}">
                  <a16:creationId xmlns:a16="http://schemas.microsoft.com/office/drawing/2014/main" id="{3FF04D9B-2293-5D9B-4DB9-9CA61522EA73}"/>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5" name="Oval 379">
              <a:extLst>
                <a:ext uri="{FF2B5EF4-FFF2-40B4-BE49-F238E27FC236}">
                  <a16:creationId xmlns:a16="http://schemas.microsoft.com/office/drawing/2014/main" id="{6DA4B3E9-2E64-A3CC-74B1-C26FEB751C77}"/>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6" name="Oval 380">
              <a:extLst>
                <a:ext uri="{FF2B5EF4-FFF2-40B4-BE49-F238E27FC236}">
                  <a16:creationId xmlns:a16="http://schemas.microsoft.com/office/drawing/2014/main" id="{972088B9-1D83-1711-5571-1805D3D49D08}"/>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7" name="Freeform 381">
              <a:extLst>
                <a:ext uri="{FF2B5EF4-FFF2-40B4-BE49-F238E27FC236}">
                  <a16:creationId xmlns:a16="http://schemas.microsoft.com/office/drawing/2014/main" id="{C84EA83C-B5F3-4E8E-4147-EBFEF97A96FB}"/>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8" name="Freeform 382">
              <a:extLst>
                <a:ext uri="{FF2B5EF4-FFF2-40B4-BE49-F238E27FC236}">
                  <a16:creationId xmlns:a16="http://schemas.microsoft.com/office/drawing/2014/main" id="{24F099F1-A75F-2B97-AD5F-179CA71D80B4}"/>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9" name="Freeform 383">
              <a:extLst>
                <a:ext uri="{FF2B5EF4-FFF2-40B4-BE49-F238E27FC236}">
                  <a16:creationId xmlns:a16="http://schemas.microsoft.com/office/drawing/2014/main" id="{64B6BABC-9335-133F-3988-CB6B76C50DCA}"/>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0" name="Freeform 384">
              <a:extLst>
                <a:ext uri="{FF2B5EF4-FFF2-40B4-BE49-F238E27FC236}">
                  <a16:creationId xmlns:a16="http://schemas.microsoft.com/office/drawing/2014/main" id="{BB66E051-F41A-A05C-98CC-6D03A1CFE7B8}"/>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1" name="Freeform 385">
              <a:extLst>
                <a:ext uri="{FF2B5EF4-FFF2-40B4-BE49-F238E27FC236}">
                  <a16:creationId xmlns:a16="http://schemas.microsoft.com/office/drawing/2014/main" id="{E5725346-5858-9B13-4898-79335572DA83}"/>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2" name="Freeform 397">
              <a:extLst>
                <a:ext uri="{FF2B5EF4-FFF2-40B4-BE49-F238E27FC236}">
                  <a16:creationId xmlns:a16="http://schemas.microsoft.com/office/drawing/2014/main" id="{01ECD001-1699-B49B-8E10-6324CC5B6469}"/>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3" name="Freeform 398">
              <a:extLst>
                <a:ext uri="{FF2B5EF4-FFF2-40B4-BE49-F238E27FC236}">
                  <a16:creationId xmlns:a16="http://schemas.microsoft.com/office/drawing/2014/main" id="{BD806B61-E615-97D5-2C19-5E1E4A7BD193}"/>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4" name="Oval 399">
              <a:extLst>
                <a:ext uri="{FF2B5EF4-FFF2-40B4-BE49-F238E27FC236}">
                  <a16:creationId xmlns:a16="http://schemas.microsoft.com/office/drawing/2014/main" id="{FC4D158C-634F-C4E7-19D2-DEB204FCC8F7}"/>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5" name="Oval 400">
              <a:extLst>
                <a:ext uri="{FF2B5EF4-FFF2-40B4-BE49-F238E27FC236}">
                  <a16:creationId xmlns:a16="http://schemas.microsoft.com/office/drawing/2014/main" id="{C85BDF7C-A69F-B4BC-9FE2-4D60F5473E03}"/>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6" name="Freeform 401">
              <a:extLst>
                <a:ext uri="{FF2B5EF4-FFF2-40B4-BE49-F238E27FC236}">
                  <a16:creationId xmlns:a16="http://schemas.microsoft.com/office/drawing/2014/main" id="{EEAF3D88-ECA0-7A21-9150-151728DAFC29}"/>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7" name="Freeform 402">
              <a:extLst>
                <a:ext uri="{FF2B5EF4-FFF2-40B4-BE49-F238E27FC236}">
                  <a16:creationId xmlns:a16="http://schemas.microsoft.com/office/drawing/2014/main" id="{078B80DA-741B-C630-EE32-A9F1BE6939B6}"/>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8" name="Freeform 403">
              <a:extLst>
                <a:ext uri="{FF2B5EF4-FFF2-40B4-BE49-F238E27FC236}">
                  <a16:creationId xmlns:a16="http://schemas.microsoft.com/office/drawing/2014/main" id="{62C51E98-CE90-D9E9-EBDC-373AA10207A4}"/>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9" name="Freeform 404">
              <a:extLst>
                <a:ext uri="{FF2B5EF4-FFF2-40B4-BE49-F238E27FC236}">
                  <a16:creationId xmlns:a16="http://schemas.microsoft.com/office/drawing/2014/main" id="{5D732EC1-CAC3-E33F-79A4-96547600AE79}"/>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0" name="Freeform 405">
              <a:extLst>
                <a:ext uri="{FF2B5EF4-FFF2-40B4-BE49-F238E27FC236}">
                  <a16:creationId xmlns:a16="http://schemas.microsoft.com/office/drawing/2014/main" id="{C89F41C3-B235-5CB9-D2E5-5F09373D4992}"/>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1" name="Freeform 418">
              <a:extLst>
                <a:ext uri="{FF2B5EF4-FFF2-40B4-BE49-F238E27FC236}">
                  <a16:creationId xmlns:a16="http://schemas.microsoft.com/office/drawing/2014/main" id="{EB15B483-C7EB-E27A-E364-F631B6394703}"/>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2" name="Freeform 419">
              <a:extLst>
                <a:ext uri="{FF2B5EF4-FFF2-40B4-BE49-F238E27FC236}">
                  <a16:creationId xmlns:a16="http://schemas.microsoft.com/office/drawing/2014/main" id="{701AC9AF-3EAD-F171-B523-D2A9C6371357}"/>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3" name="Freeform 420">
              <a:extLst>
                <a:ext uri="{FF2B5EF4-FFF2-40B4-BE49-F238E27FC236}">
                  <a16:creationId xmlns:a16="http://schemas.microsoft.com/office/drawing/2014/main" id="{A436B8DA-F3D9-A0D2-7AF1-ADB422AB6C4D}"/>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4" name="Freeform 421">
              <a:extLst>
                <a:ext uri="{FF2B5EF4-FFF2-40B4-BE49-F238E27FC236}">
                  <a16:creationId xmlns:a16="http://schemas.microsoft.com/office/drawing/2014/main" id="{25D69E45-B04B-A8E0-14DA-202B399ADF0E}"/>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5" name="Freeform 422">
              <a:extLst>
                <a:ext uri="{FF2B5EF4-FFF2-40B4-BE49-F238E27FC236}">
                  <a16:creationId xmlns:a16="http://schemas.microsoft.com/office/drawing/2014/main" id="{26260E0D-9C80-6A6C-6A26-097A476050D4}"/>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6" name="Oval 423">
              <a:extLst>
                <a:ext uri="{FF2B5EF4-FFF2-40B4-BE49-F238E27FC236}">
                  <a16:creationId xmlns:a16="http://schemas.microsoft.com/office/drawing/2014/main" id="{319F9519-1169-51C2-BF38-1442083752E5}"/>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7" name="Freeform 424">
              <a:extLst>
                <a:ext uri="{FF2B5EF4-FFF2-40B4-BE49-F238E27FC236}">
                  <a16:creationId xmlns:a16="http://schemas.microsoft.com/office/drawing/2014/main" id="{AD5AA79F-0C43-6EF2-2132-8F3425A92810}"/>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8" name="Freeform 425">
              <a:extLst>
                <a:ext uri="{FF2B5EF4-FFF2-40B4-BE49-F238E27FC236}">
                  <a16:creationId xmlns:a16="http://schemas.microsoft.com/office/drawing/2014/main" id="{EDFCF863-ABB8-6D43-B9FE-4A4B94A5974D}"/>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9" name="Freeform 426">
              <a:extLst>
                <a:ext uri="{FF2B5EF4-FFF2-40B4-BE49-F238E27FC236}">
                  <a16:creationId xmlns:a16="http://schemas.microsoft.com/office/drawing/2014/main" id="{5A28202B-E295-6797-2368-973429424CF9}"/>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0" name="Freeform 438">
              <a:extLst>
                <a:ext uri="{FF2B5EF4-FFF2-40B4-BE49-F238E27FC236}">
                  <a16:creationId xmlns:a16="http://schemas.microsoft.com/office/drawing/2014/main" id="{9D91CEEF-8215-24E5-EBD8-4AEED0E66AD3}"/>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1" name="Freeform 439">
              <a:extLst>
                <a:ext uri="{FF2B5EF4-FFF2-40B4-BE49-F238E27FC236}">
                  <a16:creationId xmlns:a16="http://schemas.microsoft.com/office/drawing/2014/main" id="{60E29A51-43AE-3AD6-644E-54D5EA80A7F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2" name="Freeform 440">
              <a:extLst>
                <a:ext uri="{FF2B5EF4-FFF2-40B4-BE49-F238E27FC236}">
                  <a16:creationId xmlns:a16="http://schemas.microsoft.com/office/drawing/2014/main" id="{05612247-7895-C1CE-0C4E-57E190559AB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3" name="Freeform 441">
              <a:extLst>
                <a:ext uri="{FF2B5EF4-FFF2-40B4-BE49-F238E27FC236}">
                  <a16:creationId xmlns:a16="http://schemas.microsoft.com/office/drawing/2014/main" id="{4323FACD-1A96-050F-937C-D7EC8288D52E}"/>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4" name="Freeform 442">
              <a:extLst>
                <a:ext uri="{FF2B5EF4-FFF2-40B4-BE49-F238E27FC236}">
                  <a16:creationId xmlns:a16="http://schemas.microsoft.com/office/drawing/2014/main" id="{F349CB14-6B76-8F92-3ECA-48DA120EED15}"/>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5" name="Oval 443">
              <a:extLst>
                <a:ext uri="{FF2B5EF4-FFF2-40B4-BE49-F238E27FC236}">
                  <a16:creationId xmlns:a16="http://schemas.microsoft.com/office/drawing/2014/main" id="{8743E3B2-2B4C-831C-3149-92FA6A15D52C}"/>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6" name="Oval 444">
              <a:extLst>
                <a:ext uri="{FF2B5EF4-FFF2-40B4-BE49-F238E27FC236}">
                  <a16:creationId xmlns:a16="http://schemas.microsoft.com/office/drawing/2014/main" id="{E5491897-ADD3-F91C-6C18-014BCBF66D0D}"/>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7" name="Freeform 445">
              <a:extLst>
                <a:ext uri="{FF2B5EF4-FFF2-40B4-BE49-F238E27FC236}">
                  <a16:creationId xmlns:a16="http://schemas.microsoft.com/office/drawing/2014/main" id="{F2D5F473-C338-5F95-7D9A-B5CA80CE9088}"/>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8" name="Freeform 446">
              <a:extLst>
                <a:ext uri="{FF2B5EF4-FFF2-40B4-BE49-F238E27FC236}">
                  <a16:creationId xmlns:a16="http://schemas.microsoft.com/office/drawing/2014/main" id="{0BC6569B-7C9F-653A-660B-81623705D1F7}"/>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9" name="Freeform 458">
              <a:extLst>
                <a:ext uri="{FF2B5EF4-FFF2-40B4-BE49-F238E27FC236}">
                  <a16:creationId xmlns:a16="http://schemas.microsoft.com/office/drawing/2014/main" id="{52CF4691-ACC2-92EB-E513-EB0CCD5944BC}"/>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0" name="Freeform 459">
              <a:extLst>
                <a:ext uri="{FF2B5EF4-FFF2-40B4-BE49-F238E27FC236}">
                  <a16:creationId xmlns:a16="http://schemas.microsoft.com/office/drawing/2014/main" id="{FC16C43C-7DCF-96A1-CB4F-94A39558B753}"/>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 name="Freeform 460">
              <a:extLst>
                <a:ext uri="{FF2B5EF4-FFF2-40B4-BE49-F238E27FC236}">
                  <a16:creationId xmlns:a16="http://schemas.microsoft.com/office/drawing/2014/main" id="{C9C0F1AD-607F-FA23-2D9A-6B4E88B1C36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 name="Freeform 461">
              <a:extLst>
                <a:ext uri="{FF2B5EF4-FFF2-40B4-BE49-F238E27FC236}">
                  <a16:creationId xmlns:a16="http://schemas.microsoft.com/office/drawing/2014/main" id="{11C2FDBF-8289-D4BA-981E-A75C81B96A43}"/>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 name="Freeform 462">
              <a:extLst>
                <a:ext uri="{FF2B5EF4-FFF2-40B4-BE49-F238E27FC236}">
                  <a16:creationId xmlns:a16="http://schemas.microsoft.com/office/drawing/2014/main" id="{9F8373A3-AA20-7741-5ACC-861ECDE6D273}"/>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4" name="Freeform 463">
              <a:extLst>
                <a:ext uri="{FF2B5EF4-FFF2-40B4-BE49-F238E27FC236}">
                  <a16:creationId xmlns:a16="http://schemas.microsoft.com/office/drawing/2014/main" id="{1EE23BC1-E4EE-85DB-5B69-5A07CB76F1BA}"/>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5" name="Freeform 464">
              <a:extLst>
                <a:ext uri="{FF2B5EF4-FFF2-40B4-BE49-F238E27FC236}">
                  <a16:creationId xmlns:a16="http://schemas.microsoft.com/office/drawing/2014/main" id="{F5636F47-ADAD-06C8-6970-D643A58F7EC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6" name="Freeform 465">
              <a:extLst>
                <a:ext uri="{FF2B5EF4-FFF2-40B4-BE49-F238E27FC236}">
                  <a16:creationId xmlns:a16="http://schemas.microsoft.com/office/drawing/2014/main" id="{F570756A-0CC3-B08E-1931-926CE4621F31}"/>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7" name="Freeform 466">
              <a:extLst>
                <a:ext uri="{FF2B5EF4-FFF2-40B4-BE49-F238E27FC236}">
                  <a16:creationId xmlns:a16="http://schemas.microsoft.com/office/drawing/2014/main" id="{F200A83B-1971-0C11-2176-D74BAC18A5DA}"/>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8" name="Freeform 478">
              <a:extLst>
                <a:ext uri="{FF2B5EF4-FFF2-40B4-BE49-F238E27FC236}">
                  <a16:creationId xmlns:a16="http://schemas.microsoft.com/office/drawing/2014/main" id="{48AA2743-EEFC-7E4A-859D-2B729EDC3922}"/>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9" name="Freeform 479">
              <a:extLst>
                <a:ext uri="{FF2B5EF4-FFF2-40B4-BE49-F238E27FC236}">
                  <a16:creationId xmlns:a16="http://schemas.microsoft.com/office/drawing/2014/main" id="{6E01CEA3-543B-AF0C-1786-6152F8B9CB48}"/>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0" name="Freeform 480">
              <a:extLst>
                <a:ext uri="{FF2B5EF4-FFF2-40B4-BE49-F238E27FC236}">
                  <a16:creationId xmlns:a16="http://schemas.microsoft.com/office/drawing/2014/main" id="{254AAED3-9D26-6164-F849-DED4AE5CBCCA}"/>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1" name="Freeform 481">
              <a:extLst>
                <a:ext uri="{FF2B5EF4-FFF2-40B4-BE49-F238E27FC236}">
                  <a16:creationId xmlns:a16="http://schemas.microsoft.com/office/drawing/2014/main" id="{310D8D9F-A50C-2113-CB14-50128F5F90DA}"/>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2" name="Freeform 482">
              <a:extLst>
                <a:ext uri="{FF2B5EF4-FFF2-40B4-BE49-F238E27FC236}">
                  <a16:creationId xmlns:a16="http://schemas.microsoft.com/office/drawing/2014/main" id="{E1600D26-D1BB-F4A2-81C9-1C1EB3DB1949}"/>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3" name="Freeform 483">
              <a:extLst>
                <a:ext uri="{FF2B5EF4-FFF2-40B4-BE49-F238E27FC236}">
                  <a16:creationId xmlns:a16="http://schemas.microsoft.com/office/drawing/2014/main" id="{9057C79C-C639-BD02-F418-718CA25DAD9C}"/>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2" name="Freeform 484">
              <a:extLst>
                <a:ext uri="{FF2B5EF4-FFF2-40B4-BE49-F238E27FC236}">
                  <a16:creationId xmlns:a16="http://schemas.microsoft.com/office/drawing/2014/main" id="{A09D0EA4-2975-8EAE-57D1-6EF55261F03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3" name="Freeform 485">
              <a:extLst>
                <a:ext uri="{FF2B5EF4-FFF2-40B4-BE49-F238E27FC236}">
                  <a16:creationId xmlns:a16="http://schemas.microsoft.com/office/drawing/2014/main" id="{59C9559C-932F-D23F-90E0-D5766FBB1536}"/>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4" name="Oval 486">
              <a:extLst>
                <a:ext uri="{FF2B5EF4-FFF2-40B4-BE49-F238E27FC236}">
                  <a16:creationId xmlns:a16="http://schemas.microsoft.com/office/drawing/2014/main" id="{4B83AFEE-0CCD-F058-5DF3-74240203DA5F}"/>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5" name="Oval 498">
              <a:extLst>
                <a:ext uri="{FF2B5EF4-FFF2-40B4-BE49-F238E27FC236}">
                  <a16:creationId xmlns:a16="http://schemas.microsoft.com/office/drawing/2014/main" id="{98556D44-8E6D-B881-4939-957647A3780E}"/>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6" name="Oval 499">
              <a:extLst>
                <a:ext uri="{FF2B5EF4-FFF2-40B4-BE49-F238E27FC236}">
                  <a16:creationId xmlns:a16="http://schemas.microsoft.com/office/drawing/2014/main" id="{56060F35-DFF0-7891-3A0E-ED18B04563D3}"/>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7" name="Freeform 500">
              <a:extLst>
                <a:ext uri="{FF2B5EF4-FFF2-40B4-BE49-F238E27FC236}">
                  <a16:creationId xmlns:a16="http://schemas.microsoft.com/office/drawing/2014/main" id="{9A9A92B0-FBA9-A79B-0061-E15BD1DC3F1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8" name="Freeform 501">
              <a:extLst>
                <a:ext uri="{FF2B5EF4-FFF2-40B4-BE49-F238E27FC236}">
                  <a16:creationId xmlns:a16="http://schemas.microsoft.com/office/drawing/2014/main" id="{1E941DDD-4D5F-1232-D99D-2911E676CE56}"/>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9" name="Freeform 502">
              <a:extLst>
                <a:ext uri="{FF2B5EF4-FFF2-40B4-BE49-F238E27FC236}">
                  <a16:creationId xmlns:a16="http://schemas.microsoft.com/office/drawing/2014/main" id="{12D7AC49-DB1B-46B1-9C9F-01557CBDB0FD}"/>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0" name="Freeform 503">
              <a:extLst>
                <a:ext uri="{FF2B5EF4-FFF2-40B4-BE49-F238E27FC236}">
                  <a16:creationId xmlns:a16="http://schemas.microsoft.com/office/drawing/2014/main" id="{11AB021B-04F8-05CA-BFD7-E4E0C43E7153}"/>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1" name="Freeform 504">
              <a:extLst>
                <a:ext uri="{FF2B5EF4-FFF2-40B4-BE49-F238E27FC236}">
                  <a16:creationId xmlns:a16="http://schemas.microsoft.com/office/drawing/2014/main" id="{67347D7D-9BB1-278C-17C1-9F86EF616131}"/>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2" name="Freeform 505">
              <a:extLst>
                <a:ext uri="{FF2B5EF4-FFF2-40B4-BE49-F238E27FC236}">
                  <a16:creationId xmlns:a16="http://schemas.microsoft.com/office/drawing/2014/main" id="{1E697902-B692-ED78-E5B1-D5AF25F6AE79}"/>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3" name="Freeform 506">
              <a:extLst>
                <a:ext uri="{FF2B5EF4-FFF2-40B4-BE49-F238E27FC236}">
                  <a16:creationId xmlns:a16="http://schemas.microsoft.com/office/drawing/2014/main" id="{4770BA9A-ACE3-DF05-3E47-5BBD85FA159E}"/>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4" name="Oval 518">
              <a:extLst>
                <a:ext uri="{FF2B5EF4-FFF2-40B4-BE49-F238E27FC236}">
                  <a16:creationId xmlns:a16="http://schemas.microsoft.com/office/drawing/2014/main" id="{712CC389-2BE5-E27E-0DDB-79C6A0D4B013}"/>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5" name="Freeform 519">
              <a:extLst>
                <a:ext uri="{FF2B5EF4-FFF2-40B4-BE49-F238E27FC236}">
                  <a16:creationId xmlns:a16="http://schemas.microsoft.com/office/drawing/2014/main" id="{488C0C27-6C7D-A28D-9B97-D7466CFADA7C}"/>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6" name="Freeform 520">
              <a:extLst>
                <a:ext uri="{FF2B5EF4-FFF2-40B4-BE49-F238E27FC236}">
                  <a16:creationId xmlns:a16="http://schemas.microsoft.com/office/drawing/2014/main" id="{E9B8ACB0-02C8-8697-48BB-346DCD96F72C}"/>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7" name="Freeform 521">
              <a:extLst>
                <a:ext uri="{FF2B5EF4-FFF2-40B4-BE49-F238E27FC236}">
                  <a16:creationId xmlns:a16="http://schemas.microsoft.com/office/drawing/2014/main" id="{75FEE8F0-3D90-8676-CC57-A0AAB31E65F1}"/>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8" name="Freeform 522">
              <a:extLst>
                <a:ext uri="{FF2B5EF4-FFF2-40B4-BE49-F238E27FC236}">
                  <a16:creationId xmlns:a16="http://schemas.microsoft.com/office/drawing/2014/main" id="{1D43EDDD-5B1B-BDF9-9DC7-8EE88E0DCE15}"/>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9" name="Freeform 523">
              <a:extLst>
                <a:ext uri="{FF2B5EF4-FFF2-40B4-BE49-F238E27FC236}">
                  <a16:creationId xmlns:a16="http://schemas.microsoft.com/office/drawing/2014/main" id="{F7CB1543-1AD3-A68F-117F-05202E333331}"/>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0" name="Freeform 524">
              <a:extLst>
                <a:ext uri="{FF2B5EF4-FFF2-40B4-BE49-F238E27FC236}">
                  <a16:creationId xmlns:a16="http://schemas.microsoft.com/office/drawing/2014/main" id="{CB537DB9-719D-587F-AC5B-3D128563F7D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1" name="Freeform 525">
              <a:extLst>
                <a:ext uri="{FF2B5EF4-FFF2-40B4-BE49-F238E27FC236}">
                  <a16:creationId xmlns:a16="http://schemas.microsoft.com/office/drawing/2014/main" id="{7813B4CD-8A79-6874-72FC-9B9988142E9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2" name="Freeform 526">
              <a:extLst>
                <a:ext uri="{FF2B5EF4-FFF2-40B4-BE49-F238E27FC236}">
                  <a16:creationId xmlns:a16="http://schemas.microsoft.com/office/drawing/2014/main" id="{907B10BA-2C53-D0BA-75BD-9321EB809D99}"/>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3" name="Freeform 538">
              <a:extLst>
                <a:ext uri="{FF2B5EF4-FFF2-40B4-BE49-F238E27FC236}">
                  <a16:creationId xmlns:a16="http://schemas.microsoft.com/office/drawing/2014/main" id="{CAD6E564-0CE0-876C-8F92-F60E5203FDEC}"/>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4" name="Freeform 539">
              <a:extLst>
                <a:ext uri="{FF2B5EF4-FFF2-40B4-BE49-F238E27FC236}">
                  <a16:creationId xmlns:a16="http://schemas.microsoft.com/office/drawing/2014/main" id="{D74C7F3C-888F-DF43-F119-EDF39E0BC475}"/>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5" name="Oval 540">
              <a:extLst>
                <a:ext uri="{FF2B5EF4-FFF2-40B4-BE49-F238E27FC236}">
                  <a16:creationId xmlns:a16="http://schemas.microsoft.com/office/drawing/2014/main" id="{935661D2-3678-5009-F5E9-C52D2EEF926C}"/>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6" name="Oval 541">
              <a:extLst>
                <a:ext uri="{FF2B5EF4-FFF2-40B4-BE49-F238E27FC236}">
                  <a16:creationId xmlns:a16="http://schemas.microsoft.com/office/drawing/2014/main" id="{2DDDADE8-1592-0AA6-948E-95627938FE5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7" name="Freeform 542">
              <a:extLst>
                <a:ext uri="{FF2B5EF4-FFF2-40B4-BE49-F238E27FC236}">
                  <a16:creationId xmlns:a16="http://schemas.microsoft.com/office/drawing/2014/main" id="{A5DFD590-EC51-E039-5931-FC2C918FA75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8" name="Freeform 543">
              <a:extLst>
                <a:ext uri="{FF2B5EF4-FFF2-40B4-BE49-F238E27FC236}">
                  <a16:creationId xmlns:a16="http://schemas.microsoft.com/office/drawing/2014/main" id="{C9F7AF4C-1A70-E6D9-592E-0C2E1AE6FBF7}"/>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9" name="Freeform 544">
              <a:extLst>
                <a:ext uri="{FF2B5EF4-FFF2-40B4-BE49-F238E27FC236}">
                  <a16:creationId xmlns:a16="http://schemas.microsoft.com/office/drawing/2014/main" id="{6D55479E-12E4-C2F9-DD5E-E02F92D4AEF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0" name="Freeform 545">
              <a:extLst>
                <a:ext uri="{FF2B5EF4-FFF2-40B4-BE49-F238E27FC236}">
                  <a16:creationId xmlns:a16="http://schemas.microsoft.com/office/drawing/2014/main" id="{3F5C7426-9265-1331-44E8-194605C90770}"/>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1" name="Freeform 546">
              <a:extLst>
                <a:ext uri="{FF2B5EF4-FFF2-40B4-BE49-F238E27FC236}">
                  <a16:creationId xmlns:a16="http://schemas.microsoft.com/office/drawing/2014/main" id="{AA8DDED5-989E-C3E5-8CDC-838E0EDFEF16}"/>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2" name="Freeform 558">
              <a:extLst>
                <a:ext uri="{FF2B5EF4-FFF2-40B4-BE49-F238E27FC236}">
                  <a16:creationId xmlns:a16="http://schemas.microsoft.com/office/drawing/2014/main" id="{818BB0D1-0E0C-6136-973E-4E0FC5FA4A55}"/>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3" name="Freeform 559">
              <a:extLst>
                <a:ext uri="{FF2B5EF4-FFF2-40B4-BE49-F238E27FC236}">
                  <a16:creationId xmlns:a16="http://schemas.microsoft.com/office/drawing/2014/main" id="{3F0CEA17-3E28-E3FC-62D3-29785F167085}"/>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4" name="Oval 560">
              <a:extLst>
                <a:ext uri="{FF2B5EF4-FFF2-40B4-BE49-F238E27FC236}">
                  <a16:creationId xmlns:a16="http://schemas.microsoft.com/office/drawing/2014/main" id="{A076CCC1-BF80-7106-B6EA-1D5B0DB7E3E6}"/>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5" name="Oval 561">
              <a:extLst>
                <a:ext uri="{FF2B5EF4-FFF2-40B4-BE49-F238E27FC236}">
                  <a16:creationId xmlns:a16="http://schemas.microsoft.com/office/drawing/2014/main" id="{5A28F097-4917-406E-E9FE-0CA20C8B685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6" name="Freeform 562">
              <a:extLst>
                <a:ext uri="{FF2B5EF4-FFF2-40B4-BE49-F238E27FC236}">
                  <a16:creationId xmlns:a16="http://schemas.microsoft.com/office/drawing/2014/main" id="{B2479044-6EE0-CA85-C0A9-8008687B0538}"/>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7" name="Freeform 563">
              <a:extLst>
                <a:ext uri="{FF2B5EF4-FFF2-40B4-BE49-F238E27FC236}">
                  <a16:creationId xmlns:a16="http://schemas.microsoft.com/office/drawing/2014/main" id="{2B11D30C-9DC1-DA9D-3182-CE8ACD534D94}"/>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8" name="Freeform 564">
              <a:extLst>
                <a:ext uri="{FF2B5EF4-FFF2-40B4-BE49-F238E27FC236}">
                  <a16:creationId xmlns:a16="http://schemas.microsoft.com/office/drawing/2014/main" id="{3B41B13B-846D-DA08-B98B-76FE73EA16FB}"/>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9" name="Freeform 565">
              <a:extLst>
                <a:ext uri="{FF2B5EF4-FFF2-40B4-BE49-F238E27FC236}">
                  <a16:creationId xmlns:a16="http://schemas.microsoft.com/office/drawing/2014/main" id="{D1914EFF-935D-D2CC-E57C-67EF0E2A3B47}"/>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0" name="Freeform 566">
              <a:extLst>
                <a:ext uri="{FF2B5EF4-FFF2-40B4-BE49-F238E27FC236}">
                  <a16:creationId xmlns:a16="http://schemas.microsoft.com/office/drawing/2014/main" id="{DC558731-8542-7A20-EC07-27369D168987}"/>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1" name="Freeform 578">
              <a:extLst>
                <a:ext uri="{FF2B5EF4-FFF2-40B4-BE49-F238E27FC236}">
                  <a16:creationId xmlns:a16="http://schemas.microsoft.com/office/drawing/2014/main" id="{E8C93762-4423-30E5-BCD8-1327A5F28813}"/>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2" name="Freeform 579">
              <a:extLst>
                <a:ext uri="{FF2B5EF4-FFF2-40B4-BE49-F238E27FC236}">
                  <a16:creationId xmlns:a16="http://schemas.microsoft.com/office/drawing/2014/main" id="{ACE640ED-B206-8EB3-B1B6-1D9BA11FF86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3" name="Freeform 580">
              <a:extLst>
                <a:ext uri="{FF2B5EF4-FFF2-40B4-BE49-F238E27FC236}">
                  <a16:creationId xmlns:a16="http://schemas.microsoft.com/office/drawing/2014/main" id="{DC4CCDA0-82E1-A7BB-322F-6B2B6458B8D5}"/>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4" name="Freeform 581">
              <a:extLst>
                <a:ext uri="{FF2B5EF4-FFF2-40B4-BE49-F238E27FC236}">
                  <a16:creationId xmlns:a16="http://schemas.microsoft.com/office/drawing/2014/main" id="{FA078716-E487-F6D2-C671-B9F95C50851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5" name="Freeform 582">
              <a:extLst>
                <a:ext uri="{FF2B5EF4-FFF2-40B4-BE49-F238E27FC236}">
                  <a16:creationId xmlns:a16="http://schemas.microsoft.com/office/drawing/2014/main" id="{8CB0F23B-39F6-69B6-B898-0EC0ACAD9F21}"/>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6" name="Oval 583">
              <a:extLst>
                <a:ext uri="{FF2B5EF4-FFF2-40B4-BE49-F238E27FC236}">
                  <a16:creationId xmlns:a16="http://schemas.microsoft.com/office/drawing/2014/main" id="{0F008D5F-8D06-0A5C-385C-888B4D980EE6}"/>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7" name="Freeform 584">
              <a:extLst>
                <a:ext uri="{FF2B5EF4-FFF2-40B4-BE49-F238E27FC236}">
                  <a16:creationId xmlns:a16="http://schemas.microsoft.com/office/drawing/2014/main" id="{21B7430B-9FA5-9299-A622-5D3DB489FA64}"/>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8" name="Freeform 585">
              <a:extLst>
                <a:ext uri="{FF2B5EF4-FFF2-40B4-BE49-F238E27FC236}">
                  <a16:creationId xmlns:a16="http://schemas.microsoft.com/office/drawing/2014/main" id="{4142109C-1BAB-75A6-0AC2-F4796CF7EF43}"/>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9" name="Freeform 586">
              <a:extLst>
                <a:ext uri="{FF2B5EF4-FFF2-40B4-BE49-F238E27FC236}">
                  <a16:creationId xmlns:a16="http://schemas.microsoft.com/office/drawing/2014/main" id="{22C4F9ED-14A5-06A0-7FC0-21A32638800B}"/>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0" name="Freeform 598">
              <a:extLst>
                <a:ext uri="{FF2B5EF4-FFF2-40B4-BE49-F238E27FC236}">
                  <a16:creationId xmlns:a16="http://schemas.microsoft.com/office/drawing/2014/main" id="{675A3304-F1AD-5FF4-73AD-067462BAD58D}"/>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1" name="Freeform 599">
              <a:extLst>
                <a:ext uri="{FF2B5EF4-FFF2-40B4-BE49-F238E27FC236}">
                  <a16:creationId xmlns:a16="http://schemas.microsoft.com/office/drawing/2014/main" id="{2947808C-EAD8-9BCE-B6EE-D6A740C8FB46}"/>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2" name="Freeform 600">
              <a:extLst>
                <a:ext uri="{FF2B5EF4-FFF2-40B4-BE49-F238E27FC236}">
                  <a16:creationId xmlns:a16="http://schemas.microsoft.com/office/drawing/2014/main" id="{FF8EADE7-ACE6-665E-32AD-D538148B3423}"/>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3" name="Freeform 601">
              <a:extLst>
                <a:ext uri="{FF2B5EF4-FFF2-40B4-BE49-F238E27FC236}">
                  <a16:creationId xmlns:a16="http://schemas.microsoft.com/office/drawing/2014/main" id="{BFBF4937-46FA-9E31-078F-A78BF817B0C6}"/>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4" name="Freeform 602">
              <a:extLst>
                <a:ext uri="{FF2B5EF4-FFF2-40B4-BE49-F238E27FC236}">
                  <a16:creationId xmlns:a16="http://schemas.microsoft.com/office/drawing/2014/main" id="{25E22F18-5409-ABBE-E521-FEECD655ED2B}"/>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5" name="Oval 603">
              <a:extLst>
                <a:ext uri="{FF2B5EF4-FFF2-40B4-BE49-F238E27FC236}">
                  <a16:creationId xmlns:a16="http://schemas.microsoft.com/office/drawing/2014/main" id="{74D39F86-6B32-83C8-5C83-BB092651C079}"/>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6" name="Oval 604">
              <a:extLst>
                <a:ext uri="{FF2B5EF4-FFF2-40B4-BE49-F238E27FC236}">
                  <a16:creationId xmlns:a16="http://schemas.microsoft.com/office/drawing/2014/main" id="{BA7F14C1-D351-61B6-E7A6-61DAA57BA2BE}"/>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7" name="Freeform 605">
              <a:extLst>
                <a:ext uri="{FF2B5EF4-FFF2-40B4-BE49-F238E27FC236}">
                  <a16:creationId xmlns:a16="http://schemas.microsoft.com/office/drawing/2014/main" id="{70F7000C-2E28-CA39-FB9D-C7D9D83A9DE6}"/>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8" name="Freeform 606">
              <a:extLst>
                <a:ext uri="{FF2B5EF4-FFF2-40B4-BE49-F238E27FC236}">
                  <a16:creationId xmlns:a16="http://schemas.microsoft.com/office/drawing/2014/main" id="{859A7C52-0B70-3426-C1EE-44EBB71A5EB8}"/>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grpSp>
      <p:pic>
        <p:nvPicPr>
          <p:cNvPr id="102" name="Picture Placeholder 101">
            <a:extLst>
              <a:ext uri="{FF2B5EF4-FFF2-40B4-BE49-F238E27FC236}">
                <a16:creationId xmlns:a16="http://schemas.microsoft.com/office/drawing/2014/main" id="{60745B02-1B43-A950-2BAE-D59E27FF1A01}"/>
              </a:ext>
            </a:extLst>
          </p:cNvPr>
          <p:cNvPicPr>
            <a:picLocks noGrp="1" noChangeAspect="1"/>
          </p:cNvPicPr>
          <p:nvPr>
            <p:ph type="pic" sz="quarter" idx="10"/>
          </p:nvPr>
        </p:nvPicPr>
        <p:blipFill>
          <a:blip r:embed="rId3"/>
          <a:srcRect l="5403" r="5403"/>
          <a:stretch/>
        </p:blipFill>
        <p:spPr>
          <a:xfrm>
            <a:off x="5901755" y="1167401"/>
            <a:ext cx="3295650" cy="2804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4" name="Picture 103">
            <a:extLst>
              <a:ext uri="{FF2B5EF4-FFF2-40B4-BE49-F238E27FC236}">
                <a16:creationId xmlns:a16="http://schemas.microsoft.com/office/drawing/2014/main" id="{60A83E3B-5CF9-B546-84ED-61309DD123C0}"/>
              </a:ext>
            </a:extLst>
          </p:cNvPr>
          <p:cNvPicPr>
            <a:picLocks noChangeAspect="1"/>
          </p:cNvPicPr>
          <p:nvPr/>
        </p:nvPicPr>
        <p:blipFill>
          <a:blip r:embed="rId4"/>
          <a:stretch>
            <a:fillRect/>
          </a:stretch>
        </p:blipFill>
        <p:spPr>
          <a:xfrm>
            <a:off x="4439102" y="3241076"/>
            <a:ext cx="1936850" cy="18098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oogle Shape;13671;p27">
            <a:extLst>
              <a:ext uri="{FF2B5EF4-FFF2-40B4-BE49-F238E27FC236}">
                <a16:creationId xmlns:a16="http://schemas.microsoft.com/office/drawing/2014/main" id="{655A026D-A276-CA77-0846-5448EC8D89D9}"/>
              </a:ext>
            </a:extLst>
          </p:cNvPr>
          <p:cNvGrpSpPr/>
          <p:nvPr/>
        </p:nvGrpSpPr>
        <p:grpSpPr>
          <a:xfrm>
            <a:off x="1466157" y="198407"/>
            <a:ext cx="356049" cy="353359"/>
            <a:chOff x="6648313" y="3791633"/>
            <a:chExt cx="297725" cy="295475"/>
          </a:xfrm>
        </p:grpSpPr>
        <p:sp>
          <p:nvSpPr>
            <p:cNvPr id="99" name="Google Shape;13672;p27">
              <a:extLst>
                <a:ext uri="{FF2B5EF4-FFF2-40B4-BE49-F238E27FC236}">
                  <a16:creationId xmlns:a16="http://schemas.microsoft.com/office/drawing/2014/main" id="{3B7E85DF-DF80-3DFC-CDB8-58D714FFFAB4}"/>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0" name="Google Shape;13673;p27">
              <a:extLst>
                <a:ext uri="{FF2B5EF4-FFF2-40B4-BE49-F238E27FC236}">
                  <a16:creationId xmlns:a16="http://schemas.microsoft.com/office/drawing/2014/main" id="{4825B74F-E4E9-672B-62E6-7B0FC985EFEF}"/>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1" name="Google Shape;13674;p27">
              <a:extLst>
                <a:ext uri="{FF2B5EF4-FFF2-40B4-BE49-F238E27FC236}">
                  <a16:creationId xmlns:a16="http://schemas.microsoft.com/office/drawing/2014/main" id="{60E3AAA7-AFBC-42AF-A64E-8505E943516F}"/>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3" name="Google Shape;13675;p27">
              <a:extLst>
                <a:ext uri="{FF2B5EF4-FFF2-40B4-BE49-F238E27FC236}">
                  <a16:creationId xmlns:a16="http://schemas.microsoft.com/office/drawing/2014/main" id="{89FEC453-F204-BBE1-CA5E-EA44C5F2FE90}"/>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5" name="Google Shape;13676;p27">
              <a:extLst>
                <a:ext uri="{FF2B5EF4-FFF2-40B4-BE49-F238E27FC236}">
                  <a16:creationId xmlns:a16="http://schemas.microsoft.com/office/drawing/2014/main" id="{12E02E2B-7F9B-D904-FCD1-4381920851B6}"/>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97441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a:extLst>
            <a:ext uri="{FF2B5EF4-FFF2-40B4-BE49-F238E27FC236}">
              <a16:creationId xmlns:a16="http://schemas.microsoft.com/office/drawing/2014/main" id="{F5A9C3A7-66FA-2D5E-EDAF-A297AE4FB536}"/>
            </a:ext>
          </a:extLst>
        </p:cNvPr>
        <p:cNvGrpSpPr/>
        <p:nvPr/>
      </p:nvGrpSpPr>
      <p:grpSpPr>
        <a:xfrm>
          <a:off x="0" y="0"/>
          <a:ext cx="0" cy="0"/>
          <a:chOff x="0" y="0"/>
          <a:chExt cx="0" cy="0"/>
        </a:xfrm>
      </p:grpSpPr>
      <p:sp>
        <p:nvSpPr>
          <p:cNvPr id="117" name="Google Shape;117;p5">
            <a:extLst>
              <a:ext uri="{FF2B5EF4-FFF2-40B4-BE49-F238E27FC236}">
                <a16:creationId xmlns:a16="http://schemas.microsoft.com/office/drawing/2014/main" id="{C6C68E1E-B8EB-7AF4-315A-65649599398E}"/>
              </a:ext>
            </a:extLst>
          </p:cNvPr>
          <p:cNvSpPr txBox="1">
            <a:spLocks noGrp="1"/>
          </p:cNvSpPr>
          <p:nvPr>
            <p:ph type="body" idx="1"/>
          </p:nvPr>
        </p:nvSpPr>
        <p:spPr>
          <a:xfrm>
            <a:off x="66714" y="1307556"/>
            <a:ext cx="6667893" cy="3960807"/>
          </a:xfrm>
        </p:spPr>
        <p:txBody>
          <a:bodyPr>
            <a:noAutofit/>
          </a:bodyPr>
          <a:lstStyle/>
          <a:p>
            <a:pPr marL="114300" lvl="0" indent="-342900">
              <a:buFont typeface="Arial" panose="020B0604020202020204" pitchFamily="34" charset="0"/>
              <a:buChar char="•"/>
            </a:pPr>
            <a:r>
              <a:rPr lang="en-US" sz="1800" b="1" dirty="0">
                <a:solidFill>
                  <a:schemeClr val="tx1"/>
                </a:solidFill>
                <a:latin typeface="Sitka Banner Semibold" pitchFamily="2" charset="0"/>
                <a:cs typeface="Times New Roman" panose="02020603050405020304" pitchFamily="18" charset="0"/>
              </a:rPr>
              <a:t>We collect various datasets, including historical solar radiation data, satellite imagery, weather data, and atmospheric conditions, and preprocess them to ensure quality and standardization. </a:t>
            </a:r>
          </a:p>
          <a:p>
            <a:pPr marL="114300" lvl="0" indent="-342900">
              <a:buFont typeface="Arial" panose="020B0604020202020204" pitchFamily="34" charset="0"/>
              <a:buChar char="•"/>
            </a:pPr>
            <a:r>
              <a:rPr lang="en-US" sz="1800" b="1" dirty="0">
                <a:solidFill>
                  <a:schemeClr val="tx1"/>
                </a:solidFill>
                <a:latin typeface="Sitka Banner Semibold" pitchFamily="2" charset="0"/>
                <a:cs typeface="Times New Roman" panose="02020603050405020304" pitchFamily="18" charset="0"/>
              </a:rPr>
              <a:t>We then select the most relevant variables for predicting solar radiation levels using feature selection techniques. </a:t>
            </a:r>
          </a:p>
          <a:p>
            <a:pPr marL="114300" lvl="0" indent="-342900">
              <a:buFont typeface="Arial" panose="020B0604020202020204" pitchFamily="34" charset="0"/>
              <a:buChar char="•"/>
            </a:pPr>
            <a:r>
              <a:rPr lang="en-US" sz="1800" b="1" dirty="0">
                <a:solidFill>
                  <a:schemeClr val="tx1"/>
                </a:solidFill>
                <a:latin typeface="Sitka Banner Semibold" pitchFamily="2" charset="0"/>
                <a:cs typeface="Times New Roman" panose="02020603050405020304" pitchFamily="18" charset="0"/>
              </a:rPr>
              <a:t>We carefully choose machine learning algorithms and train them using cross-validation techniques. </a:t>
            </a:r>
          </a:p>
          <a:p>
            <a:pPr marL="114300" lvl="0" indent="-342900">
              <a:buFont typeface="Arial" panose="020B0604020202020204" pitchFamily="34" charset="0"/>
              <a:buChar char="•"/>
            </a:pPr>
            <a:r>
              <a:rPr lang="en-US" sz="1800" b="1" dirty="0">
                <a:solidFill>
                  <a:schemeClr val="tx1"/>
                </a:solidFill>
                <a:latin typeface="Sitka Banner Semibold" pitchFamily="2" charset="0"/>
                <a:cs typeface="Times New Roman" panose="02020603050405020304" pitchFamily="18" charset="0"/>
              </a:rPr>
              <a:t>We evaluate the trained models using validation data and deploy them for real-world use, continuously monitoring and updating them to ensure their effectiveness.</a:t>
            </a:r>
          </a:p>
        </p:txBody>
      </p:sp>
      <p:sp>
        <p:nvSpPr>
          <p:cNvPr id="118" name="Google Shape;118;p5">
            <a:extLst>
              <a:ext uri="{FF2B5EF4-FFF2-40B4-BE49-F238E27FC236}">
                <a16:creationId xmlns:a16="http://schemas.microsoft.com/office/drawing/2014/main" id="{324D63E1-BA17-1FD3-E31F-88E7FC50CFFE}"/>
              </a:ext>
            </a:extLst>
          </p:cNvPr>
          <p:cNvSpPr txBox="1">
            <a:spLocks noGrp="1"/>
          </p:cNvSpPr>
          <p:nvPr>
            <p:ph type="title"/>
          </p:nvPr>
        </p:nvSpPr>
        <p:spPr>
          <a:xfrm>
            <a:off x="1400050" y="552449"/>
            <a:ext cx="7020049" cy="617369"/>
          </a:xfrm>
        </p:spPr>
        <p:txBody>
          <a:bodyPr/>
          <a:lstStyle/>
          <a:p>
            <a:pPr lvl="0"/>
            <a:r>
              <a:rPr lang="en-US" b="1" u="sng" dirty="0">
                <a:latin typeface="Times New Roman" panose="02020603050405020304" pitchFamily="18" charset="0"/>
                <a:cs typeface="Times New Roman" panose="02020603050405020304" pitchFamily="18" charset="0"/>
              </a:rPr>
              <a:t>OUR APPROACH</a:t>
            </a:r>
          </a:p>
        </p:txBody>
      </p:sp>
      <p:grpSp>
        <p:nvGrpSpPr>
          <p:cNvPr id="2" name="Grupo 1">
            <a:extLst>
              <a:ext uri="{FF2B5EF4-FFF2-40B4-BE49-F238E27FC236}">
                <a16:creationId xmlns:a16="http://schemas.microsoft.com/office/drawing/2014/main" id="{45EFDE2C-881B-6390-735C-9173B4435997}"/>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6931F3C-28DB-B94A-B329-6454EDE4CDBD}"/>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 name="Freeform 358">
              <a:extLst>
                <a:ext uri="{FF2B5EF4-FFF2-40B4-BE49-F238E27FC236}">
                  <a16:creationId xmlns:a16="http://schemas.microsoft.com/office/drawing/2014/main" id="{64AF444C-E897-B1F0-9ADD-01F47EBDAFB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 name="Freeform 359">
              <a:extLst>
                <a:ext uri="{FF2B5EF4-FFF2-40B4-BE49-F238E27FC236}">
                  <a16:creationId xmlns:a16="http://schemas.microsoft.com/office/drawing/2014/main" id="{377EF7DC-F88C-8AD4-68CE-FCFBC94936ED}"/>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 name="Freeform 360">
              <a:extLst>
                <a:ext uri="{FF2B5EF4-FFF2-40B4-BE49-F238E27FC236}">
                  <a16:creationId xmlns:a16="http://schemas.microsoft.com/office/drawing/2014/main" id="{15F1A618-EFFC-CC8B-99CD-33C08D2B71F5}"/>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 name="Freeform 361">
              <a:extLst>
                <a:ext uri="{FF2B5EF4-FFF2-40B4-BE49-F238E27FC236}">
                  <a16:creationId xmlns:a16="http://schemas.microsoft.com/office/drawing/2014/main" id="{3C07AFD8-236A-84CD-A01C-55A6DB9E0824}"/>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 name="Freeform 362">
              <a:extLst>
                <a:ext uri="{FF2B5EF4-FFF2-40B4-BE49-F238E27FC236}">
                  <a16:creationId xmlns:a16="http://schemas.microsoft.com/office/drawing/2014/main" id="{7F2D504F-90B1-BD51-D474-9FE199DC2DD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0" name="Freeform 363">
              <a:extLst>
                <a:ext uri="{FF2B5EF4-FFF2-40B4-BE49-F238E27FC236}">
                  <a16:creationId xmlns:a16="http://schemas.microsoft.com/office/drawing/2014/main" id="{9E97BC4C-D7FD-B4AE-2A5D-C3422FAD365B}"/>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1" name="Freeform 364">
              <a:extLst>
                <a:ext uri="{FF2B5EF4-FFF2-40B4-BE49-F238E27FC236}">
                  <a16:creationId xmlns:a16="http://schemas.microsoft.com/office/drawing/2014/main" id="{BA90F769-D76D-C0D2-91A0-BAC4F052A7B5}"/>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2" name="Freeform 365">
              <a:extLst>
                <a:ext uri="{FF2B5EF4-FFF2-40B4-BE49-F238E27FC236}">
                  <a16:creationId xmlns:a16="http://schemas.microsoft.com/office/drawing/2014/main" id="{8B824641-D0DF-5DD8-9B55-BBCA1CC5812A}"/>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3" name="Freeform 377">
              <a:extLst>
                <a:ext uri="{FF2B5EF4-FFF2-40B4-BE49-F238E27FC236}">
                  <a16:creationId xmlns:a16="http://schemas.microsoft.com/office/drawing/2014/main" id="{E3E5AE3F-41E2-BF24-C7F7-DCCABA8B6BE9}"/>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4" name="Freeform 378">
              <a:extLst>
                <a:ext uri="{FF2B5EF4-FFF2-40B4-BE49-F238E27FC236}">
                  <a16:creationId xmlns:a16="http://schemas.microsoft.com/office/drawing/2014/main" id="{A5156953-E7A6-6527-C534-A2FF17128DCF}"/>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5" name="Oval 379">
              <a:extLst>
                <a:ext uri="{FF2B5EF4-FFF2-40B4-BE49-F238E27FC236}">
                  <a16:creationId xmlns:a16="http://schemas.microsoft.com/office/drawing/2014/main" id="{17A0D66C-26B5-6D4E-3D88-7B1B5341A40C}"/>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6" name="Oval 380">
              <a:extLst>
                <a:ext uri="{FF2B5EF4-FFF2-40B4-BE49-F238E27FC236}">
                  <a16:creationId xmlns:a16="http://schemas.microsoft.com/office/drawing/2014/main" id="{8C721442-D6CA-6C66-8E70-C7C212FA8E1E}"/>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7" name="Freeform 381">
              <a:extLst>
                <a:ext uri="{FF2B5EF4-FFF2-40B4-BE49-F238E27FC236}">
                  <a16:creationId xmlns:a16="http://schemas.microsoft.com/office/drawing/2014/main" id="{ED575B72-610C-C45A-7423-73A5930112A6}"/>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8" name="Freeform 382">
              <a:extLst>
                <a:ext uri="{FF2B5EF4-FFF2-40B4-BE49-F238E27FC236}">
                  <a16:creationId xmlns:a16="http://schemas.microsoft.com/office/drawing/2014/main" id="{9CAE4A68-FFDE-17A4-DDEF-087B5BEB685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19" name="Freeform 383">
              <a:extLst>
                <a:ext uri="{FF2B5EF4-FFF2-40B4-BE49-F238E27FC236}">
                  <a16:creationId xmlns:a16="http://schemas.microsoft.com/office/drawing/2014/main" id="{86F5C1BE-EB67-D49E-AEAA-3FF10783C49E}"/>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0" name="Freeform 384">
              <a:extLst>
                <a:ext uri="{FF2B5EF4-FFF2-40B4-BE49-F238E27FC236}">
                  <a16:creationId xmlns:a16="http://schemas.microsoft.com/office/drawing/2014/main" id="{F89E08F1-63CE-92C5-1BEE-298FDC29586C}"/>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1" name="Freeform 385">
              <a:extLst>
                <a:ext uri="{FF2B5EF4-FFF2-40B4-BE49-F238E27FC236}">
                  <a16:creationId xmlns:a16="http://schemas.microsoft.com/office/drawing/2014/main" id="{A4891D2B-BF70-EC47-465B-604B011CC75A}"/>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2" name="Freeform 397">
              <a:extLst>
                <a:ext uri="{FF2B5EF4-FFF2-40B4-BE49-F238E27FC236}">
                  <a16:creationId xmlns:a16="http://schemas.microsoft.com/office/drawing/2014/main" id="{25084FC8-90F3-4FA6-6C74-945043D7E49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3" name="Freeform 398">
              <a:extLst>
                <a:ext uri="{FF2B5EF4-FFF2-40B4-BE49-F238E27FC236}">
                  <a16:creationId xmlns:a16="http://schemas.microsoft.com/office/drawing/2014/main" id="{F4605074-B966-1482-6D5D-F4FD899C49E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4" name="Oval 399">
              <a:extLst>
                <a:ext uri="{FF2B5EF4-FFF2-40B4-BE49-F238E27FC236}">
                  <a16:creationId xmlns:a16="http://schemas.microsoft.com/office/drawing/2014/main" id="{F01CEC0C-C34A-CDE5-C550-4623251F4A9B}"/>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5" name="Oval 400">
              <a:extLst>
                <a:ext uri="{FF2B5EF4-FFF2-40B4-BE49-F238E27FC236}">
                  <a16:creationId xmlns:a16="http://schemas.microsoft.com/office/drawing/2014/main" id="{B2385400-3BEB-E084-5650-CC9E57F50544}"/>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6" name="Freeform 401">
              <a:extLst>
                <a:ext uri="{FF2B5EF4-FFF2-40B4-BE49-F238E27FC236}">
                  <a16:creationId xmlns:a16="http://schemas.microsoft.com/office/drawing/2014/main" id="{9A62652C-08BD-F50D-679D-E887EA8B028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7" name="Freeform 402">
              <a:extLst>
                <a:ext uri="{FF2B5EF4-FFF2-40B4-BE49-F238E27FC236}">
                  <a16:creationId xmlns:a16="http://schemas.microsoft.com/office/drawing/2014/main" id="{E1FADE55-7EB3-1D8C-D0BD-784CB781C7E6}"/>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8" name="Freeform 403">
              <a:extLst>
                <a:ext uri="{FF2B5EF4-FFF2-40B4-BE49-F238E27FC236}">
                  <a16:creationId xmlns:a16="http://schemas.microsoft.com/office/drawing/2014/main" id="{EE4260A0-CFE5-7003-2CE2-ABD879A22D7E}"/>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29" name="Freeform 404">
              <a:extLst>
                <a:ext uri="{FF2B5EF4-FFF2-40B4-BE49-F238E27FC236}">
                  <a16:creationId xmlns:a16="http://schemas.microsoft.com/office/drawing/2014/main" id="{8996F3C1-36B2-41A1-9B34-D4D63D300E6F}"/>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0" name="Freeform 405">
              <a:extLst>
                <a:ext uri="{FF2B5EF4-FFF2-40B4-BE49-F238E27FC236}">
                  <a16:creationId xmlns:a16="http://schemas.microsoft.com/office/drawing/2014/main" id="{9831FC6F-1C1D-F734-A66C-1D116ADBE1A8}"/>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1" name="Freeform 418">
              <a:extLst>
                <a:ext uri="{FF2B5EF4-FFF2-40B4-BE49-F238E27FC236}">
                  <a16:creationId xmlns:a16="http://schemas.microsoft.com/office/drawing/2014/main" id="{574C08AA-6A00-1D2A-5C6E-CBA71D53ECCD}"/>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2" name="Freeform 419">
              <a:extLst>
                <a:ext uri="{FF2B5EF4-FFF2-40B4-BE49-F238E27FC236}">
                  <a16:creationId xmlns:a16="http://schemas.microsoft.com/office/drawing/2014/main" id="{326B893D-F192-D49D-3BB0-5E4C7EF8D112}"/>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3" name="Freeform 420">
              <a:extLst>
                <a:ext uri="{FF2B5EF4-FFF2-40B4-BE49-F238E27FC236}">
                  <a16:creationId xmlns:a16="http://schemas.microsoft.com/office/drawing/2014/main" id="{940737D3-315C-AEC5-A942-CA08B3FB469C}"/>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4" name="Freeform 421">
              <a:extLst>
                <a:ext uri="{FF2B5EF4-FFF2-40B4-BE49-F238E27FC236}">
                  <a16:creationId xmlns:a16="http://schemas.microsoft.com/office/drawing/2014/main" id="{B311CEE4-9EEE-C6D8-92C9-75DC4719C91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5" name="Freeform 422">
              <a:extLst>
                <a:ext uri="{FF2B5EF4-FFF2-40B4-BE49-F238E27FC236}">
                  <a16:creationId xmlns:a16="http://schemas.microsoft.com/office/drawing/2014/main" id="{65CABDD4-5BF4-5525-CB05-63ECC5A8C061}"/>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6" name="Oval 423">
              <a:extLst>
                <a:ext uri="{FF2B5EF4-FFF2-40B4-BE49-F238E27FC236}">
                  <a16:creationId xmlns:a16="http://schemas.microsoft.com/office/drawing/2014/main" id="{057DCFA7-0D0D-5602-5234-958EA0097E39}"/>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7" name="Freeform 424">
              <a:extLst>
                <a:ext uri="{FF2B5EF4-FFF2-40B4-BE49-F238E27FC236}">
                  <a16:creationId xmlns:a16="http://schemas.microsoft.com/office/drawing/2014/main" id="{ABD53D38-7D35-2C6D-7BE4-9BB2A30B9639}"/>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8" name="Freeform 425">
              <a:extLst>
                <a:ext uri="{FF2B5EF4-FFF2-40B4-BE49-F238E27FC236}">
                  <a16:creationId xmlns:a16="http://schemas.microsoft.com/office/drawing/2014/main" id="{887B01BB-693D-61FA-E541-A3FA9A540152}"/>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39" name="Freeform 426">
              <a:extLst>
                <a:ext uri="{FF2B5EF4-FFF2-40B4-BE49-F238E27FC236}">
                  <a16:creationId xmlns:a16="http://schemas.microsoft.com/office/drawing/2014/main" id="{8C7785D3-15CA-1296-41C6-53E56AD5AA74}"/>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0" name="Freeform 438">
              <a:extLst>
                <a:ext uri="{FF2B5EF4-FFF2-40B4-BE49-F238E27FC236}">
                  <a16:creationId xmlns:a16="http://schemas.microsoft.com/office/drawing/2014/main" id="{3524D961-D28E-F394-FA3E-93D6BDAEA9BB}"/>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1" name="Freeform 439">
              <a:extLst>
                <a:ext uri="{FF2B5EF4-FFF2-40B4-BE49-F238E27FC236}">
                  <a16:creationId xmlns:a16="http://schemas.microsoft.com/office/drawing/2014/main" id="{B38E49EA-684B-10DA-DA91-99A2C7FB32E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2" name="Freeform 440">
              <a:extLst>
                <a:ext uri="{FF2B5EF4-FFF2-40B4-BE49-F238E27FC236}">
                  <a16:creationId xmlns:a16="http://schemas.microsoft.com/office/drawing/2014/main" id="{23B8BF8B-40F3-0FCD-C7F1-D03724BC39C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3" name="Freeform 441">
              <a:extLst>
                <a:ext uri="{FF2B5EF4-FFF2-40B4-BE49-F238E27FC236}">
                  <a16:creationId xmlns:a16="http://schemas.microsoft.com/office/drawing/2014/main" id="{B43D825C-9F16-681B-38DE-6B5CDEC69215}"/>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4" name="Freeform 442">
              <a:extLst>
                <a:ext uri="{FF2B5EF4-FFF2-40B4-BE49-F238E27FC236}">
                  <a16:creationId xmlns:a16="http://schemas.microsoft.com/office/drawing/2014/main" id="{55C87CAC-2C9A-3B66-EA43-9DF20971CC15}"/>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5" name="Oval 443">
              <a:extLst>
                <a:ext uri="{FF2B5EF4-FFF2-40B4-BE49-F238E27FC236}">
                  <a16:creationId xmlns:a16="http://schemas.microsoft.com/office/drawing/2014/main" id="{B6759F88-5DE9-1EA5-17D3-12E826259F0B}"/>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6" name="Oval 444">
              <a:extLst>
                <a:ext uri="{FF2B5EF4-FFF2-40B4-BE49-F238E27FC236}">
                  <a16:creationId xmlns:a16="http://schemas.microsoft.com/office/drawing/2014/main" id="{2EFDA741-A77D-7B6E-78EA-7C6EC17A746F}"/>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7" name="Freeform 445">
              <a:extLst>
                <a:ext uri="{FF2B5EF4-FFF2-40B4-BE49-F238E27FC236}">
                  <a16:creationId xmlns:a16="http://schemas.microsoft.com/office/drawing/2014/main" id="{764ADC35-B95A-A1AB-D439-441B81B0B12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8" name="Freeform 446">
              <a:extLst>
                <a:ext uri="{FF2B5EF4-FFF2-40B4-BE49-F238E27FC236}">
                  <a16:creationId xmlns:a16="http://schemas.microsoft.com/office/drawing/2014/main" id="{EAACE901-F845-98DE-9967-49134466E73F}"/>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49" name="Freeform 458">
              <a:extLst>
                <a:ext uri="{FF2B5EF4-FFF2-40B4-BE49-F238E27FC236}">
                  <a16:creationId xmlns:a16="http://schemas.microsoft.com/office/drawing/2014/main" id="{127C90EF-9D2D-EC05-A580-1F433C3288AD}"/>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0" name="Freeform 459">
              <a:extLst>
                <a:ext uri="{FF2B5EF4-FFF2-40B4-BE49-F238E27FC236}">
                  <a16:creationId xmlns:a16="http://schemas.microsoft.com/office/drawing/2014/main" id="{ED21D027-EFD3-ACDB-367F-7708813E27E9}"/>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 name="Freeform 460">
              <a:extLst>
                <a:ext uri="{FF2B5EF4-FFF2-40B4-BE49-F238E27FC236}">
                  <a16:creationId xmlns:a16="http://schemas.microsoft.com/office/drawing/2014/main" id="{6C4A235A-7951-09FE-7AAA-937E1DF67A34}"/>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 name="Freeform 461">
              <a:extLst>
                <a:ext uri="{FF2B5EF4-FFF2-40B4-BE49-F238E27FC236}">
                  <a16:creationId xmlns:a16="http://schemas.microsoft.com/office/drawing/2014/main" id="{C5C3A185-D619-D5EC-5671-A6C793326B11}"/>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 name="Freeform 462">
              <a:extLst>
                <a:ext uri="{FF2B5EF4-FFF2-40B4-BE49-F238E27FC236}">
                  <a16:creationId xmlns:a16="http://schemas.microsoft.com/office/drawing/2014/main" id="{CDB53F12-5314-5DA4-0827-0B6783018D1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4" name="Freeform 463">
              <a:extLst>
                <a:ext uri="{FF2B5EF4-FFF2-40B4-BE49-F238E27FC236}">
                  <a16:creationId xmlns:a16="http://schemas.microsoft.com/office/drawing/2014/main" id="{AE61F7F0-2BB0-BF6C-F1E6-1658AE3F6A37}"/>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5" name="Freeform 464">
              <a:extLst>
                <a:ext uri="{FF2B5EF4-FFF2-40B4-BE49-F238E27FC236}">
                  <a16:creationId xmlns:a16="http://schemas.microsoft.com/office/drawing/2014/main" id="{5F4762DB-89FE-FD39-8462-B12583C6BA36}"/>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6" name="Freeform 465">
              <a:extLst>
                <a:ext uri="{FF2B5EF4-FFF2-40B4-BE49-F238E27FC236}">
                  <a16:creationId xmlns:a16="http://schemas.microsoft.com/office/drawing/2014/main" id="{96153955-F637-7CDD-AFD1-EC8C36701B98}"/>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7" name="Freeform 466">
              <a:extLst>
                <a:ext uri="{FF2B5EF4-FFF2-40B4-BE49-F238E27FC236}">
                  <a16:creationId xmlns:a16="http://schemas.microsoft.com/office/drawing/2014/main" id="{CF5BEF9A-9ADA-0C2E-B4CD-E10DA956AAEB}"/>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8" name="Freeform 478">
              <a:extLst>
                <a:ext uri="{FF2B5EF4-FFF2-40B4-BE49-F238E27FC236}">
                  <a16:creationId xmlns:a16="http://schemas.microsoft.com/office/drawing/2014/main" id="{3C904F79-C667-D136-DF16-E7DC1D95594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9" name="Freeform 479">
              <a:extLst>
                <a:ext uri="{FF2B5EF4-FFF2-40B4-BE49-F238E27FC236}">
                  <a16:creationId xmlns:a16="http://schemas.microsoft.com/office/drawing/2014/main" id="{E9B44C72-AFA4-4C10-6994-11E6FA56C649}"/>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0" name="Freeform 480">
              <a:extLst>
                <a:ext uri="{FF2B5EF4-FFF2-40B4-BE49-F238E27FC236}">
                  <a16:creationId xmlns:a16="http://schemas.microsoft.com/office/drawing/2014/main" id="{93584DC0-F0A0-966C-7AC6-FD29C43A708D}"/>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1" name="Freeform 481">
              <a:extLst>
                <a:ext uri="{FF2B5EF4-FFF2-40B4-BE49-F238E27FC236}">
                  <a16:creationId xmlns:a16="http://schemas.microsoft.com/office/drawing/2014/main" id="{2B85166A-AC3A-A8D9-7F43-CC80F11F9DB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2" name="Freeform 482">
              <a:extLst>
                <a:ext uri="{FF2B5EF4-FFF2-40B4-BE49-F238E27FC236}">
                  <a16:creationId xmlns:a16="http://schemas.microsoft.com/office/drawing/2014/main" id="{073E8955-312B-B6D1-43E3-416A06D24165}"/>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3" name="Freeform 483">
              <a:extLst>
                <a:ext uri="{FF2B5EF4-FFF2-40B4-BE49-F238E27FC236}">
                  <a16:creationId xmlns:a16="http://schemas.microsoft.com/office/drawing/2014/main" id="{4B80EA15-46E6-C46E-6F0C-D739BFAEA083}"/>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2" name="Freeform 484">
              <a:extLst>
                <a:ext uri="{FF2B5EF4-FFF2-40B4-BE49-F238E27FC236}">
                  <a16:creationId xmlns:a16="http://schemas.microsoft.com/office/drawing/2014/main" id="{92518CD2-40B5-24D9-F220-38D0FBB18910}"/>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3" name="Freeform 485">
              <a:extLst>
                <a:ext uri="{FF2B5EF4-FFF2-40B4-BE49-F238E27FC236}">
                  <a16:creationId xmlns:a16="http://schemas.microsoft.com/office/drawing/2014/main" id="{2C3A4286-6B6B-73BA-CA41-C34E62238D50}"/>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4" name="Oval 486">
              <a:extLst>
                <a:ext uri="{FF2B5EF4-FFF2-40B4-BE49-F238E27FC236}">
                  <a16:creationId xmlns:a16="http://schemas.microsoft.com/office/drawing/2014/main" id="{923B514C-94FA-B253-C68E-FE808804BB3D}"/>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5" name="Oval 498">
              <a:extLst>
                <a:ext uri="{FF2B5EF4-FFF2-40B4-BE49-F238E27FC236}">
                  <a16:creationId xmlns:a16="http://schemas.microsoft.com/office/drawing/2014/main" id="{464ABB00-FD42-5863-18B1-A9B144261017}"/>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6" name="Oval 499">
              <a:extLst>
                <a:ext uri="{FF2B5EF4-FFF2-40B4-BE49-F238E27FC236}">
                  <a16:creationId xmlns:a16="http://schemas.microsoft.com/office/drawing/2014/main" id="{D89CAD44-834B-11E5-DFC8-136C619FC718}"/>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7" name="Freeform 500">
              <a:extLst>
                <a:ext uri="{FF2B5EF4-FFF2-40B4-BE49-F238E27FC236}">
                  <a16:creationId xmlns:a16="http://schemas.microsoft.com/office/drawing/2014/main" id="{6B71CB17-A8DB-AD74-C391-26B8B6E7366E}"/>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8" name="Freeform 501">
              <a:extLst>
                <a:ext uri="{FF2B5EF4-FFF2-40B4-BE49-F238E27FC236}">
                  <a16:creationId xmlns:a16="http://schemas.microsoft.com/office/drawing/2014/main" id="{3AA2272B-D999-19A7-25F2-ED0162288049}"/>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19" name="Freeform 502">
              <a:extLst>
                <a:ext uri="{FF2B5EF4-FFF2-40B4-BE49-F238E27FC236}">
                  <a16:creationId xmlns:a16="http://schemas.microsoft.com/office/drawing/2014/main" id="{FAC37812-D9CD-84E1-9C81-17F10CA2751D}"/>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0" name="Freeform 503">
              <a:extLst>
                <a:ext uri="{FF2B5EF4-FFF2-40B4-BE49-F238E27FC236}">
                  <a16:creationId xmlns:a16="http://schemas.microsoft.com/office/drawing/2014/main" id="{0BA56B3A-C37B-0284-07B2-7AD4AEEA282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1" name="Freeform 504">
              <a:extLst>
                <a:ext uri="{FF2B5EF4-FFF2-40B4-BE49-F238E27FC236}">
                  <a16:creationId xmlns:a16="http://schemas.microsoft.com/office/drawing/2014/main" id="{5C12AFA3-5BB2-76CF-84A9-0DA31BE1BD1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2" name="Freeform 505">
              <a:extLst>
                <a:ext uri="{FF2B5EF4-FFF2-40B4-BE49-F238E27FC236}">
                  <a16:creationId xmlns:a16="http://schemas.microsoft.com/office/drawing/2014/main" id="{7E36EA0A-E362-BC66-E063-B8C7852933A9}"/>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3" name="Freeform 506">
              <a:extLst>
                <a:ext uri="{FF2B5EF4-FFF2-40B4-BE49-F238E27FC236}">
                  <a16:creationId xmlns:a16="http://schemas.microsoft.com/office/drawing/2014/main" id="{C4F7EE9B-5818-80C5-63B5-2C394D2DA3C5}"/>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4" name="Oval 518">
              <a:extLst>
                <a:ext uri="{FF2B5EF4-FFF2-40B4-BE49-F238E27FC236}">
                  <a16:creationId xmlns:a16="http://schemas.microsoft.com/office/drawing/2014/main" id="{BCC4A822-0F8D-F3C4-82B4-B87EC428CAAF}"/>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5" name="Freeform 519">
              <a:extLst>
                <a:ext uri="{FF2B5EF4-FFF2-40B4-BE49-F238E27FC236}">
                  <a16:creationId xmlns:a16="http://schemas.microsoft.com/office/drawing/2014/main" id="{7808A7E5-38A0-C50F-0128-F74426FD3DBA}"/>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6" name="Freeform 520">
              <a:extLst>
                <a:ext uri="{FF2B5EF4-FFF2-40B4-BE49-F238E27FC236}">
                  <a16:creationId xmlns:a16="http://schemas.microsoft.com/office/drawing/2014/main" id="{D7127439-3595-F7E1-F657-C685140CF709}"/>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7" name="Freeform 521">
              <a:extLst>
                <a:ext uri="{FF2B5EF4-FFF2-40B4-BE49-F238E27FC236}">
                  <a16:creationId xmlns:a16="http://schemas.microsoft.com/office/drawing/2014/main" id="{7DFA4169-BFAB-CCF5-65A8-0E9D3FBBDC09}"/>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8" name="Freeform 522">
              <a:extLst>
                <a:ext uri="{FF2B5EF4-FFF2-40B4-BE49-F238E27FC236}">
                  <a16:creationId xmlns:a16="http://schemas.microsoft.com/office/drawing/2014/main" id="{986C9A0E-755D-7314-1909-55C5101BD236}"/>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29" name="Freeform 523">
              <a:extLst>
                <a:ext uri="{FF2B5EF4-FFF2-40B4-BE49-F238E27FC236}">
                  <a16:creationId xmlns:a16="http://schemas.microsoft.com/office/drawing/2014/main" id="{788B8EB6-8DE9-05C0-0CB2-95AE11CED60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0" name="Freeform 524">
              <a:extLst>
                <a:ext uri="{FF2B5EF4-FFF2-40B4-BE49-F238E27FC236}">
                  <a16:creationId xmlns:a16="http://schemas.microsoft.com/office/drawing/2014/main" id="{124965DD-C227-E467-F61A-908AF1584D03}"/>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1" name="Freeform 525">
              <a:extLst>
                <a:ext uri="{FF2B5EF4-FFF2-40B4-BE49-F238E27FC236}">
                  <a16:creationId xmlns:a16="http://schemas.microsoft.com/office/drawing/2014/main" id="{54F89DF7-CE3E-4699-BBB8-5145E953DA2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2" name="Freeform 526">
              <a:extLst>
                <a:ext uri="{FF2B5EF4-FFF2-40B4-BE49-F238E27FC236}">
                  <a16:creationId xmlns:a16="http://schemas.microsoft.com/office/drawing/2014/main" id="{DD14247D-054E-015E-62DC-D20DDFBD9D3B}"/>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533" name="Freeform 538">
              <a:extLst>
                <a:ext uri="{FF2B5EF4-FFF2-40B4-BE49-F238E27FC236}">
                  <a16:creationId xmlns:a16="http://schemas.microsoft.com/office/drawing/2014/main" id="{85436A2E-7B7A-71D4-0F79-55C6166DEB03}"/>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4" name="Freeform 539">
              <a:extLst>
                <a:ext uri="{FF2B5EF4-FFF2-40B4-BE49-F238E27FC236}">
                  <a16:creationId xmlns:a16="http://schemas.microsoft.com/office/drawing/2014/main" id="{B62EC817-4FB0-CFCD-A42A-9BFC064D2E0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5" name="Oval 540">
              <a:extLst>
                <a:ext uri="{FF2B5EF4-FFF2-40B4-BE49-F238E27FC236}">
                  <a16:creationId xmlns:a16="http://schemas.microsoft.com/office/drawing/2014/main" id="{C5EA3EE9-FE36-F97F-ECCB-9C3C515D9956}"/>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6" name="Oval 541">
              <a:extLst>
                <a:ext uri="{FF2B5EF4-FFF2-40B4-BE49-F238E27FC236}">
                  <a16:creationId xmlns:a16="http://schemas.microsoft.com/office/drawing/2014/main" id="{419890F2-72D0-EDEE-1325-AF48ECCDE8D7}"/>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7" name="Freeform 542">
              <a:extLst>
                <a:ext uri="{FF2B5EF4-FFF2-40B4-BE49-F238E27FC236}">
                  <a16:creationId xmlns:a16="http://schemas.microsoft.com/office/drawing/2014/main" id="{6A67D1E8-DE6F-FF76-D334-AA2DFB674B6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8" name="Freeform 543">
              <a:extLst>
                <a:ext uri="{FF2B5EF4-FFF2-40B4-BE49-F238E27FC236}">
                  <a16:creationId xmlns:a16="http://schemas.microsoft.com/office/drawing/2014/main" id="{E2B5E944-F782-D63F-9AA6-6038D997C29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69" name="Freeform 544">
              <a:extLst>
                <a:ext uri="{FF2B5EF4-FFF2-40B4-BE49-F238E27FC236}">
                  <a16:creationId xmlns:a16="http://schemas.microsoft.com/office/drawing/2014/main" id="{4C9F40A2-87D2-0062-9A13-CEEF59022CE7}"/>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0" name="Freeform 545">
              <a:extLst>
                <a:ext uri="{FF2B5EF4-FFF2-40B4-BE49-F238E27FC236}">
                  <a16:creationId xmlns:a16="http://schemas.microsoft.com/office/drawing/2014/main" id="{1355724B-E074-5E69-2121-77AB9948786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1" name="Freeform 546">
              <a:extLst>
                <a:ext uri="{FF2B5EF4-FFF2-40B4-BE49-F238E27FC236}">
                  <a16:creationId xmlns:a16="http://schemas.microsoft.com/office/drawing/2014/main" id="{4292A4DA-97B3-E34A-EA88-41AE765DBD24}"/>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2" name="Freeform 558">
              <a:extLst>
                <a:ext uri="{FF2B5EF4-FFF2-40B4-BE49-F238E27FC236}">
                  <a16:creationId xmlns:a16="http://schemas.microsoft.com/office/drawing/2014/main" id="{70FFB4C4-BBE9-B1F0-7F03-52C3586706D9}"/>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3" name="Freeform 559">
              <a:extLst>
                <a:ext uri="{FF2B5EF4-FFF2-40B4-BE49-F238E27FC236}">
                  <a16:creationId xmlns:a16="http://schemas.microsoft.com/office/drawing/2014/main" id="{458C4182-8395-4A3B-F002-FA0520E23A76}"/>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4" name="Oval 560">
              <a:extLst>
                <a:ext uri="{FF2B5EF4-FFF2-40B4-BE49-F238E27FC236}">
                  <a16:creationId xmlns:a16="http://schemas.microsoft.com/office/drawing/2014/main" id="{FEEB6DCA-BB6B-9DC2-70CE-452D127B335B}"/>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5" name="Oval 561">
              <a:extLst>
                <a:ext uri="{FF2B5EF4-FFF2-40B4-BE49-F238E27FC236}">
                  <a16:creationId xmlns:a16="http://schemas.microsoft.com/office/drawing/2014/main" id="{5A0A9667-A14D-E705-EE73-E684A1F25540}"/>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6" name="Freeform 562">
              <a:extLst>
                <a:ext uri="{FF2B5EF4-FFF2-40B4-BE49-F238E27FC236}">
                  <a16:creationId xmlns:a16="http://schemas.microsoft.com/office/drawing/2014/main" id="{1E0CD66E-DD3C-D2E0-FFB1-45E109DACD2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7" name="Freeform 563">
              <a:extLst>
                <a:ext uri="{FF2B5EF4-FFF2-40B4-BE49-F238E27FC236}">
                  <a16:creationId xmlns:a16="http://schemas.microsoft.com/office/drawing/2014/main" id="{32D61B29-9F65-8D9B-47B3-875CFE2E459D}"/>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8" name="Freeform 564">
              <a:extLst>
                <a:ext uri="{FF2B5EF4-FFF2-40B4-BE49-F238E27FC236}">
                  <a16:creationId xmlns:a16="http://schemas.microsoft.com/office/drawing/2014/main" id="{8BD866F7-5A82-EE08-C9D6-2637991218D6}"/>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79" name="Freeform 565">
              <a:extLst>
                <a:ext uri="{FF2B5EF4-FFF2-40B4-BE49-F238E27FC236}">
                  <a16:creationId xmlns:a16="http://schemas.microsoft.com/office/drawing/2014/main" id="{10B46A27-CA2F-1006-D8A4-E5AB732CD45B}"/>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0" name="Freeform 566">
              <a:extLst>
                <a:ext uri="{FF2B5EF4-FFF2-40B4-BE49-F238E27FC236}">
                  <a16:creationId xmlns:a16="http://schemas.microsoft.com/office/drawing/2014/main" id="{E1827F5F-7DDB-67B0-BBDE-A413BD977080}"/>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1" name="Freeform 578">
              <a:extLst>
                <a:ext uri="{FF2B5EF4-FFF2-40B4-BE49-F238E27FC236}">
                  <a16:creationId xmlns:a16="http://schemas.microsoft.com/office/drawing/2014/main" id="{C06B3B10-8FC9-9C5F-04F9-AA9B5A1E85F5}"/>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2" name="Freeform 579">
              <a:extLst>
                <a:ext uri="{FF2B5EF4-FFF2-40B4-BE49-F238E27FC236}">
                  <a16:creationId xmlns:a16="http://schemas.microsoft.com/office/drawing/2014/main" id="{75AAEDA9-ADCC-019C-B1B4-E0000A007871}"/>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3" name="Freeform 580">
              <a:extLst>
                <a:ext uri="{FF2B5EF4-FFF2-40B4-BE49-F238E27FC236}">
                  <a16:creationId xmlns:a16="http://schemas.microsoft.com/office/drawing/2014/main" id="{04BE764C-6448-5B5C-0ED3-D6660937264B}"/>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4" name="Freeform 581">
              <a:extLst>
                <a:ext uri="{FF2B5EF4-FFF2-40B4-BE49-F238E27FC236}">
                  <a16:creationId xmlns:a16="http://schemas.microsoft.com/office/drawing/2014/main" id="{18089D97-7ACC-EA5A-9D23-900CC20D4F00}"/>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5" name="Freeform 582">
              <a:extLst>
                <a:ext uri="{FF2B5EF4-FFF2-40B4-BE49-F238E27FC236}">
                  <a16:creationId xmlns:a16="http://schemas.microsoft.com/office/drawing/2014/main" id="{6334EE41-C5F9-03D7-8A7D-5A1C6C5704A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6" name="Oval 583">
              <a:extLst>
                <a:ext uri="{FF2B5EF4-FFF2-40B4-BE49-F238E27FC236}">
                  <a16:creationId xmlns:a16="http://schemas.microsoft.com/office/drawing/2014/main" id="{4E8A2932-F257-477F-7412-4EF67DF1C566}"/>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7" name="Freeform 584">
              <a:extLst>
                <a:ext uri="{FF2B5EF4-FFF2-40B4-BE49-F238E27FC236}">
                  <a16:creationId xmlns:a16="http://schemas.microsoft.com/office/drawing/2014/main" id="{FD13A1A6-CD90-497C-26A8-79385F72EE9B}"/>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8" name="Freeform 585">
              <a:extLst>
                <a:ext uri="{FF2B5EF4-FFF2-40B4-BE49-F238E27FC236}">
                  <a16:creationId xmlns:a16="http://schemas.microsoft.com/office/drawing/2014/main" id="{CB2DD835-0A43-AB7A-D1F9-56F3500A138E}"/>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89" name="Freeform 586">
              <a:extLst>
                <a:ext uri="{FF2B5EF4-FFF2-40B4-BE49-F238E27FC236}">
                  <a16:creationId xmlns:a16="http://schemas.microsoft.com/office/drawing/2014/main" id="{47B682A3-B257-0EF0-5CEF-73CC8C34AE98}"/>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0" name="Freeform 598">
              <a:extLst>
                <a:ext uri="{FF2B5EF4-FFF2-40B4-BE49-F238E27FC236}">
                  <a16:creationId xmlns:a16="http://schemas.microsoft.com/office/drawing/2014/main" id="{9EAAE6E4-0C54-F04C-4D34-D056D308E187}"/>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1" name="Freeform 599">
              <a:extLst>
                <a:ext uri="{FF2B5EF4-FFF2-40B4-BE49-F238E27FC236}">
                  <a16:creationId xmlns:a16="http://schemas.microsoft.com/office/drawing/2014/main" id="{AD9EB917-C313-7BFD-4A13-08296D2AA37E}"/>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2" name="Freeform 600">
              <a:extLst>
                <a:ext uri="{FF2B5EF4-FFF2-40B4-BE49-F238E27FC236}">
                  <a16:creationId xmlns:a16="http://schemas.microsoft.com/office/drawing/2014/main" id="{333C5756-6BBD-D4DB-C3CC-B6985A9F4158}"/>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3" name="Freeform 601">
              <a:extLst>
                <a:ext uri="{FF2B5EF4-FFF2-40B4-BE49-F238E27FC236}">
                  <a16:creationId xmlns:a16="http://schemas.microsoft.com/office/drawing/2014/main" id="{F2A37086-5240-2229-3994-7B1102870C9C}"/>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4" name="Freeform 602">
              <a:extLst>
                <a:ext uri="{FF2B5EF4-FFF2-40B4-BE49-F238E27FC236}">
                  <a16:creationId xmlns:a16="http://schemas.microsoft.com/office/drawing/2014/main" id="{3939C9D6-29C3-289C-9C83-E28914D461B5}"/>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5" name="Oval 603">
              <a:extLst>
                <a:ext uri="{FF2B5EF4-FFF2-40B4-BE49-F238E27FC236}">
                  <a16:creationId xmlns:a16="http://schemas.microsoft.com/office/drawing/2014/main" id="{5B351B2B-8B53-F852-038D-2B79F6587D91}"/>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6" name="Oval 604">
              <a:extLst>
                <a:ext uri="{FF2B5EF4-FFF2-40B4-BE49-F238E27FC236}">
                  <a16:creationId xmlns:a16="http://schemas.microsoft.com/office/drawing/2014/main" id="{F7C60CB2-AC8E-3384-0DF4-E7DF67EFB83F}"/>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7" name="Freeform 605">
              <a:extLst>
                <a:ext uri="{FF2B5EF4-FFF2-40B4-BE49-F238E27FC236}">
                  <a16:creationId xmlns:a16="http://schemas.microsoft.com/office/drawing/2014/main" id="{17427CDC-0A4F-CA01-CD56-783E4FA0C98C}"/>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sp>
          <p:nvSpPr>
            <p:cNvPr id="98" name="Freeform 606">
              <a:extLst>
                <a:ext uri="{FF2B5EF4-FFF2-40B4-BE49-F238E27FC236}">
                  <a16:creationId xmlns:a16="http://schemas.microsoft.com/office/drawing/2014/main" id="{253348CD-19ED-F75E-14E6-F66325C614E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latin typeface="Times New Roman" panose="02020603050405020304" pitchFamily="18" charset="0"/>
                <a:cs typeface="Times New Roman" panose="02020603050405020304" pitchFamily="18" charset="0"/>
              </a:endParaRPr>
            </a:p>
          </p:txBody>
        </p:sp>
      </p:grpSp>
      <p:grpSp>
        <p:nvGrpSpPr>
          <p:cNvPr id="7" name="Google Shape;13671;p27">
            <a:extLst>
              <a:ext uri="{FF2B5EF4-FFF2-40B4-BE49-F238E27FC236}">
                <a16:creationId xmlns:a16="http://schemas.microsoft.com/office/drawing/2014/main" id="{53D6E720-6803-AE56-0AAD-054A1BF0602B}"/>
              </a:ext>
            </a:extLst>
          </p:cNvPr>
          <p:cNvGrpSpPr/>
          <p:nvPr/>
        </p:nvGrpSpPr>
        <p:grpSpPr>
          <a:xfrm>
            <a:off x="1035956" y="666917"/>
            <a:ext cx="356049" cy="353359"/>
            <a:chOff x="6648313" y="3791633"/>
            <a:chExt cx="297725" cy="295475"/>
          </a:xfrm>
        </p:grpSpPr>
        <p:sp>
          <p:nvSpPr>
            <p:cNvPr id="99" name="Google Shape;13672;p27">
              <a:extLst>
                <a:ext uri="{FF2B5EF4-FFF2-40B4-BE49-F238E27FC236}">
                  <a16:creationId xmlns:a16="http://schemas.microsoft.com/office/drawing/2014/main" id="{9149A963-DC55-F448-E0D1-08C9256871BF}"/>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1" name="Google Shape;13673;p27">
              <a:extLst>
                <a:ext uri="{FF2B5EF4-FFF2-40B4-BE49-F238E27FC236}">
                  <a16:creationId xmlns:a16="http://schemas.microsoft.com/office/drawing/2014/main" id="{CF379737-2A13-7F8E-1113-C35916CE7C0B}"/>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2" name="Google Shape;13674;p27">
              <a:extLst>
                <a:ext uri="{FF2B5EF4-FFF2-40B4-BE49-F238E27FC236}">
                  <a16:creationId xmlns:a16="http://schemas.microsoft.com/office/drawing/2014/main" id="{63E1E953-E4A3-D54A-4709-28563DCBDEF8}"/>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3" name="Google Shape;13675;p27">
              <a:extLst>
                <a:ext uri="{FF2B5EF4-FFF2-40B4-BE49-F238E27FC236}">
                  <a16:creationId xmlns:a16="http://schemas.microsoft.com/office/drawing/2014/main" id="{65066E34-2022-E15F-A979-2637A53B7A2C}"/>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4" name="Google Shape;13676;p27">
              <a:extLst>
                <a:ext uri="{FF2B5EF4-FFF2-40B4-BE49-F238E27FC236}">
                  <a16:creationId xmlns:a16="http://schemas.microsoft.com/office/drawing/2014/main" id="{1C53E88C-6206-BC0D-4334-882EF50E2146}"/>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pic>
        <p:nvPicPr>
          <p:cNvPr id="1028" name="Picture 4" descr="Planning Approach |">
            <a:extLst>
              <a:ext uri="{FF2B5EF4-FFF2-40B4-BE49-F238E27FC236}">
                <a16:creationId xmlns:a16="http://schemas.microsoft.com/office/drawing/2014/main" id="{D58ADD54-816C-D08A-F9E6-42182C7039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715625" y="1329303"/>
            <a:ext cx="1680728" cy="252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4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E7AF02A0-7AAC-3D0D-853E-D8FDBA4E46DD}"/>
            </a:ext>
          </a:extLst>
        </p:cNvPr>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13EF4F19-CC5B-BDE5-E02E-821BFF5AE4F7}"/>
              </a:ext>
            </a:extLst>
          </p:cNvPr>
          <p:cNvSpPr/>
          <p:nvPr/>
        </p:nvSpPr>
        <p:spPr>
          <a:xfrm>
            <a:off x="5104638"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7" name="Rectangle: Single Corner Rounded 6">
            <a:extLst>
              <a:ext uri="{FF2B5EF4-FFF2-40B4-BE49-F238E27FC236}">
                <a16:creationId xmlns:a16="http://schemas.microsoft.com/office/drawing/2014/main" id="{7504CF5A-3B54-81B0-931D-15F025848747}"/>
              </a:ext>
            </a:extLst>
          </p:cNvPr>
          <p:cNvSpPr/>
          <p:nvPr/>
        </p:nvSpPr>
        <p:spPr>
          <a:xfrm>
            <a:off x="1341657"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5" name="Rectangle: Single Corner Rounded 4">
            <a:extLst>
              <a:ext uri="{FF2B5EF4-FFF2-40B4-BE49-F238E27FC236}">
                <a16:creationId xmlns:a16="http://schemas.microsoft.com/office/drawing/2014/main" id="{6AC70038-19A9-3AAA-D9DA-04D2FCE7DC7B}"/>
              </a:ext>
            </a:extLst>
          </p:cNvPr>
          <p:cNvSpPr/>
          <p:nvPr/>
        </p:nvSpPr>
        <p:spPr>
          <a:xfrm>
            <a:off x="5104638"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4" name="Rectangle: Single Corner Rounded 3">
            <a:extLst>
              <a:ext uri="{FF2B5EF4-FFF2-40B4-BE49-F238E27FC236}">
                <a16:creationId xmlns:a16="http://schemas.microsoft.com/office/drawing/2014/main" id="{43CBB39D-C471-23AA-8C22-39BAA24AE69B}"/>
              </a:ext>
            </a:extLst>
          </p:cNvPr>
          <p:cNvSpPr/>
          <p:nvPr/>
        </p:nvSpPr>
        <p:spPr>
          <a:xfrm>
            <a:off x="1341657"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Times New Roman" panose="02020603050405020304" pitchFamily="18" charset="0"/>
              <a:cs typeface="Times New Roman" panose="02020603050405020304" pitchFamily="18" charset="0"/>
            </a:endParaRPr>
          </a:p>
        </p:txBody>
      </p:sp>
      <p:sp>
        <p:nvSpPr>
          <p:cNvPr id="92" name="Google Shape;92;p3">
            <a:extLst>
              <a:ext uri="{FF2B5EF4-FFF2-40B4-BE49-F238E27FC236}">
                <a16:creationId xmlns:a16="http://schemas.microsoft.com/office/drawing/2014/main" id="{3459C516-429C-154B-ED1B-249E96672ACD}"/>
              </a:ext>
            </a:extLst>
          </p:cNvPr>
          <p:cNvSpPr txBox="1">
            <a:spLocks noGrp="1"/>
          </p:cNvSpPr>
          <p:nvPr>
            <p:ph type="body" idx="1"/>
          </p:nvPr>
        </p:nvSpPr>
        <p:spPr/>
        <p:txBody>
          <a:bodyPr>
            <a:noAutofit/>
          </a:bodyPr>
          <a:lstStyle/>
          <a:p>
            <a:pPr lvl="0"/>
            <a:r>
              <a:rPr lang="en-US" b="1" i="0" dirty="0">
                <a:effectLst/>
                <a:latin typeface="Times New Roman" panose="02020603050405020304" pitchFamily="18" charset="0"/>
                <a:cs typeface="Times New Roman" panose="02020603050405020304" pitchFamily="18" charset="0"/>
              </a:rPr>
              <a:t>We use high-resolution satellite imagery to capture spatial patterns of cloud cover, atmospheric conditions, and surface characteristics. </a:t>
            </a:r>
            <a:endParaRPr lang="en-US" b="1" dirty="0">
              <a:latin typeface="Times New Roman" panose="02020603050405020304" pitchFamily="18" charset="0"/>
              <a:cs typeface="Times New Roman" panose="02020603050405020304" pitchFamily="18" charset="0"/>
            </a:endParaRPr>
          </a:p>
        </p:txBody>
      </p:sp>
      <p:sp>
        <p:nvSpPr>
          <p:cNvPr id="93" name="Google Shape;93;p3">
            <a:extLst>
              <a:ext uri="{FF2B5EF4-FFF2-40B4-BE49-F238E27FC236}">
                <a16:creationId xmlns:a16="http://schemas.microsoft.com/office/drawing/2014/main" id="{E0BB2CD7-723F-5438-EBE6-2A23822228D4}"/>
              </a:ext>
            </a:extLst>
          </p:cNvPr>
          <p:cNvSpPr txBox="1">
            <a:spLocks noGrp="1"/>
          </p:cNvSpPr>
          <p:nvPr>
            <p:ph type="body" idx="2"/>
          </p:nvPr>
        </p:nvSpPr>
        <p:spPr>
          <a:xfrm>
            <a:off x="2063613" y="1873963"/>
            <a:ext cx="2867644" cy="411466"/>
          </a:xfrm>
        </p:spPr>
        <p:txBody>
          <a:bodyPr/>
          <a:lstStyle/>
          <a:p>
            <a:pPr lvl="0"/>
            <a:r>
              <a:rPr lang="en-US" sz="1800" b="1" dirty="0">
                <a:latin typeface="Times New Roman" panose="02020603050405020304" pitchFamily="18" charset="0"/>
                <a:cs typeface="Times New Roman" panose="02020603050405020304" pitchFamily="18" charset="0"/>
              </a:rPr>
              <a:t>SATELLITE IMAGERY</a:t>
            </a:r>
          </a:p>
        </p:txBody>
      </p:sp>
      <p:sp>
        <p:nvSpPr>
          <p:cNvPr id="94" name="Google Shape;94;p3">
            <a:extLst>
              <a:ext uri="{FF2B5EF4-FFF2-40B4-BE49-F238E27FC236}">
                <a16:creationId xmlns:a16="http://schemas.microsoft.com/office/drawing/2014/main" id="{17BDD9BC-BC54-DA2B-FA4D-DB93F4602472}"/>
              </a:ext>
            </a:extLst>
          </p:cNvPr>
          <p:cNvSpPr txBox="1">
            <a:spLocks noGrp="1"/>
          </p:cNvSpPr>
          <p:nvPr>
            <p:ph type="body" idx="3"/>
          </p:nvPr>
        </p:nvSpPr>
        <p:spPr/>
        <p:txBody>
          <a:bodyPr/>
          <a:lstStyle/>
          <a:p>
            <a:pPr lvl="0"/>
            <a:r>
              <a:rPr lang="en-US" dirty="0">
                <a:latin typeface="Times New Roman" panose="02020603050405020304" pitchFamily="18" charset="0"/>
                <a:cs typeface="Times New Roman" panose="02020603050405020304" pitchFamily="18" charset="0"/>
              </a:rPr>
              <a:t>01</a:t>
            </a:r>
          </a:p>
        </p:txBody>
      </p:sp>
      <p:sp>
        <p:nvSpPr>
          <p:cNvPr id="95" name="Google Shape;95;p3">
            <a:extLst>
              <a:ext uri="{FF2B5EF4-FFF2-40B4-BE49-F238E27FC236}">
                <a16:creationId xmlns:a16="http://schemas.microsoft.com/office/drawing/2014/main" id="{902217D2-0FDC-39F6-E954-2146100C250A}"/>
              </a:ext>
            </a:extLst>
          </p:cNvPr>
          <p:cNvSpPr txBox="1">
            <a:spLocks noGrp="1"/>
          </p:cNvSpPr>
          <p:nvPr>
            <p:ph type="body" idx="4"/>
          </p:nvPr>
        </p:nvSpPr>
        <p:spPr>
          <a:xfrm>
            <a:off x="5024126" y="2214164"/>
            <a:ext cx="2867646" cy="639388"/>
          </a:xfrm>
        </p:spPr>
        <p:txBody>
          <a:bodyPr>
            <a:noAutofit/>
          </a:bodyPr>
          <a:lstStyle/>
          <a:p>
            <a:pPr lvl="0"/>
            <a:r>
              <a:rPr lang="en-US" b="1" i="0" dirty="0">
                <a:effectLst/>
                <a:latin typeface="Times New Roman" panose="02020603050405020304" pitchFamily="18" charset="0"/>
                <a:cs typeface="Times New Roman" panose="02020603050405020304" pitchFamily="18" charset="0"/>
              </a:rPr>
              <a:t>real-time weather data from ground-based weather stations to supplement satellite data. This includes information on temperature, humidity, wind speed, and precipitation</a:t>
            </a:r>
            <a:endParaRPr lang="en-US" b="1" dirty="0">
              <a:latin typeface="Times New Roman" panose="02020603050405020304" pitchFamily="18" charset="0"/>
              <a:cs typeface="Times New Roman" panose="02020603050405020304" pitchFamily="18" charset="0"/>
            </a:endParaRPr>
          </a:p>
        </p:txBody>
      </p:sp>
      <p:sp>
        <p:nvSpPr>
          <p:cNvPr id="96" name="Google Shape;96;p3">
            <a:extLst>
              <a:ext uri="{FF2B5EF4-FFF2-40B4-BE49-F238E27FC236}">
                <a16:creationId xmlns:a16="http://schemas.microsoft.com/office/drawing/2014/main" id="{D5228935-72E5-90A8-E8FE-A6118D5F2F47}"/>
              </a:ext>
            </a:extLst>
          </p:cNvPr>
          <p:cNvSpPr txBox="1">
            <a:spLocks noGrp="1"/>
          </p:cNvSpPr>
          <p:nvPr>
            <p:ph type="body" idx="5"/>
          </p:nvPr>
        </p:nvSpPr>
        <p:spPr>
          <a:xfrm>
            <a:off x="5808222" y="1837963"/>
            <a:ext cx="2678765" cy="392482"/>
          </a:xfrm>
        </p:spPr>
        <p:txBody>
          <a:bodyPr/>
          <a:lstStyle/>
          <a:p>
            <a:pPr lvl="0"/>
            <a:r>
              <a:rPr lang="en-US" sz="1800" b="1" dirty="0">
                <a:latin typeface="Times New Roman" panose="02020603050405020304" pitchFamily="18" charset="0"/>
                <a:cs typeface="Times New Roman" panose="02020603050405020304" pitchFamily="18" charset="0"/>
              </a:rPr>
              <a:t>WHEATHER DATA</a:t>
            </a:r>
          </a:p>
        </p:txBody>
      </p:sp>
      <p:sp>
        <p:nvSpPr>
          <p:cNvPr id="97" name="Google Shape;97;p3">
            <a:extLst>
              <a:ext uri="{FF2B5EF4-FFF2-40B4-BE49-F238E27FC236}">
                <a16:creationId xmlns:a16="http://schemas.microsoft.com/office/drawing/2014/main" id="{B6E2788A-A7D1-99B6-1614-F2C7C526987A}"/>
              </a:ext>
            </a:extLst>
          </p:cNvPr>
          <p:cNvSpPr txBox="1">
            <a:spLocks noGrp="1"/>
          </p:cNvSpPr>
          <p:nvPr>
            <p:ph type="body" idx="6"/>
          </p:nvPr>
        </p:nvSpPr>
        <p:spPr/>
        <p:txBody>
          <a:bodyPr/>
          <a:lstStyle/>
          <a:p>
            <a:pPr lvl="0"/>
            <a:r>
              <a:rPr lang="en-US">
                <a:latin typeface="Times New Roman" panose="02020603050405020304" pitchFamily="18" charset="0"/>
                <a:cs typeface="Times New Roman" panose="02020603050405020304" pitchFamily="18" charset="0"/>
              </a:rPr>
              <a:t>02</a:t>
            </a:r>
          </a:p>
        </p:txBody>
      </p:sp>
      <p:sp>
        <p:nvSpPr>
          <p:cNvPr id="98" name="Google Shape;98;p3">
            <a:extLst>
              <a:ext uri="{FF2B5EF4-FFF2-40B4-BE49-F238E27FC236}">
                <a16:creationId xmlns:a16="http://schemas.microsoft.com/office/drawing/2014/main" id="{D9F4CC37-3D95-7A59-2AAC-97D24A143A4D}"/>
              </a:ext>
            </a:extLst>
          </p:cNvPr>
          <p:cNvSpPr txBox="1">
            <a:spLocks noGrp="1"/>
          </p:cNvSpPr>
          <p:nvPr>
            <p:ph type="body" idx="7"/>
          </p:nvPr>
        </p:nvSpPr>
        <p:spPr/>
        <p:txBody>
          <a:bodyPr>
            <a:noAutofit/>
          </a:bodyPr>
          <a:lstStyle/>
          <a:p>
            <a:pPr lvl="0"/>
            <a:r>
              <a:rPr lang="en-US" b="1" i="0" dirty="0">
                <a:effectLst/>
                <a:latin typeface="Times New Roman" panose="02020603050405020304" pitchFamily="18" charset="0"/>
                <a:cs typeface="Times New Roman" panose="02020603050405020304" pitchFamily="18" charset="0"/>
              </a:rPr>
              <a:t>Data on atmospheric conditions, such as air pressure, moisture content, and aerosol levels, are collected to improve the accuracy of our predictions</a:t>
            </a:r>
            <a:endParaRPr lang="en-US" b="1" dirty="0">
              <a:latin typeface="Times New Roman" panose="02020603050405020304" pitchFamily="18" charset="0"/>
              <a:cs typeface="Times New Roman" panose="02020603050405020304" pitchFamily="18" charset="0"/>
            </a:endParaRPr>
          </a:p>
        </p:txBody>
      </p:sp>
      <p:sp>
        <p:nvSpPr>
          <p:cNvPr id="99" name="Google Shape;99;p3">
            <a:extLst>
              <a:ext uri="{FF2B5EF4-FFF2-40B4-BE49-F238E27FC236}">
                <a16:creationId xmlns:a16="http://schemas.microsoft.com/office/drawing/2014/main" id="{2602A8FA-9EC5-5C9F-3803-94A66B697795}"/>
              </a:ext>
            </a:extLst>
          </p:cNvPr>
          <p:cNvSpPr txBox="1">
            <a:spLocks noGrp="1"/>
          </p:cNvSpPr>
          <p:nvPr>
            <p:ph type="body" idx="8"/>
          </p:nvPr>
        </p:nvSpPr>
        <p:spPr>
          <a:xfrm>
            <a:off x="5746082" y="3307310"/>
            <a:ext cx="3174754" cy="392482"/>
          </a:xfrm>
        </p:spPr>
        <p:txBody>
          <a:bodyPr/>
          <a:lstStyle/>
          <a:p>
            <a:pPr lvl="0"/>
            <a:r>
              <a:rPr lang="en-US" sz="1600" b="1" dirty="0">
                <a:latin typeface="Times New Roman" panose="02020603050405020304" pitchFamily="18" charset="0"/>
                <a:cs typeface="Times New Roman" panose="02020603050405020304" pitchFamily="18" charset="0"/>
              </a:rPr>
              <a:t>ATMOSPHERIC CONDITIONS</a:t>
            </a:r>
          </a:p>
        </p:txBody>
      </p:sp>
      <p:sp>
        <p:nvSpPr>
          <p:cNvPr id="100" name="Google Shape;100;p3">
            <a:extLst>
              <a:ext uri="{FF2B5EF4-FFF2-40B4-BE49-F238E27FC236}">
                <a16:creationId xmlns:a16="http://schemas.microsoft.com/office/drawing/2014/main" id="{6ADA37F7-E2EE-42DC-8B98-5C59691C675B}"/>
              </a:ext>
            </a:extLst>
          </p:cNvPr>
          <p:cNvSpPr txBox="1">
            <a:spLocks noGrp="1"/>
          </p:cNvSpPr>
          <p:nvPr>
            <p:ph type="body" idx="9"/>
          </p:nvPr>
        </p:nvSpPr>
        <p:spPr/>
        <p:txBody>
          <a:bodyPr/>
          <a:lstStyle/>
          <a:p>
            <a:pPr lvl="0"/>
            <a:r>
              <a:rPr lang="en-US">
                <a:latin typeface="Times New Roman" panose="02020603050405020304" pitchFamily="18" charset="0"/>
                <a:cs typeface="Times New Roman" panose="02020603050405020304" pitchFamily="18" charset="0"/>
              </a:rPr>
              <a:t>04</a:t>
            </a:r>
          </a:p>
        </p:txBody>
      </p:sp>
      <p:sp>
        <p:nvSpPr>
          <p:cNvPr id="101" name="Google Shape;101;p3">
            <a:extLst>
              <a:ext uri="{FF2B5EF4-FFF2-40B4-BE49-F238E27FC236}">
                <a16:creationId xmlns:a16="http://schemas.microsoft.com/office/drawing/2014/main" id="{42A29C38-E0F6-18B6-6237-77A11AA9D8E0}"/>
              </a:ext>
            </a:extLst>
          </p:cNvPr>
          <p:cNvSpPr txBox="1">
            <a:spLocks noGrp="1"/>
          </p:cNvSpPr>
          <p:nvPr>
            <p:ph type="body" idx="13"/>
          </p:nvPr>
        </p:nvSpPr>
        <p:spPr/>
        <p:txBody>
          <a:bodyPr>
            <a:noAutofit/>
          </a:bodyPr>
          <a:lstStyle/>
          <a:p>
            <a:pPr lvl="0"/>
            <a:r>
              <a:rPr lang="en-US" b="1" i="0" dirty="0">
                <a:effectLst/>
                <a:latin typeface="Times New Roman" panose="02020603050405020304" pitchFamily="18" charset="0"/>
                <a:cs typeface="Times New Roman" panose="02020603050405020304" pitchFamily="18" charset="0"/>
              </a:rPr>
              <a:t>Historical solar radiation data is essential for training our models and validating their performance. We gather this data from reliable sources to ensure accuracy and consistency</a:t>
            </a:r>
            <a:endParaRPr lang="en-US" b="1" dirty="0">
              <a:latin typeface="Times New Roman" panose="02020603050405020304" pitchFamily="18" charset="0"/>
              <a:cs typeface="Times New Roman" panose="02020603050405020304" pitchFamily="18" charset="0"/>
            </a:endParaRPr>
          </a:p>
        </p:txBody>
      </p:sp>
      <p:sp>
        <p:nvSpPr>
          <p:cNvPr id="102" name="Google Shape;102;p3">
            <a:extLst>
              <a:ext uri="{FF2B5EF4-FFF2-40B4-BE49-F238E27FC236}">
                <a16:creationId xmlns:a16="http://schemas.microsoft.com/office/drawing/2014/main" id="{801EA08E-0D24-ABCE-9CF2-AECCA0ED0C3E}"/>
              </a:ext>
            </a:extLst>
          </p:cNvPr>
          <p:cNvSpPr txBox="1">
            <a:spLocks noGrp="1"/>
          </p:cNvSpPr>
          <p:nvPr>
            <p:ph type="body" idx="14"/>
          </p:nvPr>
        </p:nvSpPr>
        <p:spPr/>
        <p:txBody>
          <a:bodyPr/>
          <a:lstStyle/>
          <a:p>
            <a:pPr lvl="0"/>
            <a:r>
              <a:rPr lang="en-US" sz="1600" b="1" dirty="0">
                <a:latin typeface="Times New Roman" panose="02020603050405020304" pitchFamily="18" charset="0"/>
                <a:cs typeface="Times New Roman" panose="02020603050405020304" pitchFamily="18" charset="0"/>
              </a:rPr>
              <a:t>SOLAR-RADIATION DATA</a:t>
            </a:r>
          </a:p>
        </p:txBody>
      </p:sp>
      <p:sp>
        <p:nvSpPr>
          <p:cNvPr id="103" name="Google Shape;103;p3">
            <a:extLst>
              <a:ext uri="{FF2B5EF4-FFF2-40B4-BE49-F238E27FC236}">
                <a16:creationId xmlns:a16="http://schemas.microsoft.com/office/drawing/2014/main" id="{579455B6-FDFA-BF0E-2975-EB31CEB56290}"/>
              </a:ext>
            </a:extLst>
          </p:cNvPr>
          <p:cNvSpPr txBox="1">
            <a:spLocks noGrp="1"/>
          </p:cNvSpPr>
          <p:nvPr>
            <p:ph type="body" idx="15"/>
          </p:nvPr>
        </p:nvSpPr>
        <p:spPr/>
        <p:txBody>
          <a:bodyPr/>
          <a:lstStyle/>
          <a:p>
            <a:pPr lvl="0"/>
            <a:r>
              <a:rPr lang="en-US" dirty="0">
                <a:latin typeface="Times New Roman" panose="02020603050405020304" pitchFamily="18" charset="0"/>
                <a:cs typeface="Times New Roman" panose="02020603050405020304" pitchFamily="18" charset="0"/>
              </a:rPr>
              <a:t>03</a:t>
            </a:r>
          </a:p>
        </p:txBody>
      </p:sp>
      <p:sp>
        <p:nvSpPr>
          <p:cNvPr id="91" name="Google Shape;91;p3">
            <a:extLst>
              <a:ext uri="{FF2B5EF4-FFF2-40B4-BE49-F238E27FC236}">
                <a16:creationId xmlns:a16="http://schemas.microsoft.com/office/drawing/2014/main" id="{AF012D3D-DC53-3C63-7984-F3E811A6D442}"/>
              </a:ext>
            </a:extLst>
          </p:cNvPr>
          <p:cNvSpPr txBox="1">
            <a:spLocks noGrp="1"/>
          </p:cNvSpPr>
          <p:nvPr>
            <p:ph type="title"/>
          </p:nvPr>
        </p:nvSpPr>
        <p:spPr>
          <a:xfrm>
            <a:off x="1892646" y="761097"/>
            <a:ext cx="5599262" cy="662405"/>
          </a:xfrm>
        </p:spPr>
        <p:txBody>
          <a:bodyPr>
            <a:normAutofit/>
          </a:bodyPr>
          <a:lstStyle/>
          <a:p>
            <a:pPr lvl="0"/>
            <a:r>
              <a:rPr lang="en-US" b="1" u="sng" dirty="0">
                <a:latin typeface="Times New Roman" panose="02020603050405020304" pitchFamily="18" charset="0"/>
                <a:cs typeface="Times New Roman" panose="02020603050405020304" pitchFamily="18" charset="0"/>
              </a:rPr>
              <a:t>DATA COLLECTION</a:t>
            </a:r>
          </a:p>
        </p:txBody>
      </p:sp>
      <p:grpSp>
        <p:nvGrpSpPr>
          <p:cNvPr id="2" name="Google Shape;13671;p27">
            <a:extLst>
              <a:ext uri="{FF2B5EF4-FFF2-40B4-BE49-F238E27FC236}">
                <a16:creationId xmlns:a16="http://schemas.microsoft.com/office/drawing/2014/main" id="{F33F1372-37B0-0C92-E34E-7D8D3E390E79}"/>
              </a:ext>
            </a:extLst>
          </p:cNvPr>
          <p:cNvGrpSpPr/>
          <p:nvPr/>
        </p:nvGrpSpPr>
        <p:grpSpPr>
          <a:xfrm>
            <a:off x="1390527" y="868430"/>
            <a:ext cx="356049" cy="353359"/>
            <a:chOff x="6648313" y="3791633"/>
            <a:chExt cx="297725" cy="295475"/>
          </a:xfrm>
        </p:grpSpPr>
        <p:sp>
          <p:nvSpPr>
            <p:cNvPr id="3" name="Google Shape;13672;p27">
              <a:extLst>
                <a:ext uri="{FF2B5EF4-FFF2-40B4-BE49-F238E27FC236}">
                  <a16:creationId xmlns:a16="http://schemas.microsoft.com/office/drawing/2014/main" id="{BBC26596-35F9-1811-99FE-60B082F0AA83}"/>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8" name="Google Shape;13673;p27">
              <a:extLst>
                <a:ext uri="{FF2B5EF4-FFF2-40B4-BE49-F238E27FC236}">
                  <a16:creationId xmlns:a16="http://schemas.microsoft.com/office/drawing/2014/main" id="{23F4D7ED-52F9-30BA-6C0D-6F3BFDAC0467}"/>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Google Shape;13674;p27">
              <a:extLst>
                <a:ext uri="{FF2B5EF4-FFF2-40B4-BE49-F238E27FC236}">
                  <a16:creationId xmlns:a16="http://schemas.microsoft.com/office/drawing/2014/main" id="{41432C5C-FBB7-00CB-DFEC-E2D044058655}"/>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Google Shape;13675;p27">
              <a:extLst>
                <a:ext uri="{FF2B5EF4-FFF2-40B4-BE49-F238E27FC236}">
                  <a16:creationId xmlns:a16="http://schemas.microsoft.com/office/drawing/2014/main" id="{9BDB9161-9D05-792D-8B42-CC753039454A}"/>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6;p27">
              <a:extLst>
                <a:ext uri="{FF2B5EF4-FFF2-40B4-BE49-F238E27FC236}">
                  <a16:creationId xmlns:a16="http://schemas.microsoft.com/office/drawing/2014/main" id="{68D155BB-0E31-BA99-A16C-569BD59EBFDF}"/>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416830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4"/>
                                        </p:tgtEl>
                                      </p:cBhvr>
                                    </p:animEffect>
                                    <p:anim calcmode="lin" valueType="num">
                                      <p:cBhvr>
                                        <p:cTn id="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10" dur="1000"/>
                                        <p:tgtEl>
                                          <p:spTgt spid="4"/>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4"/>
                                        </p:tgtEl>
                                        <p:attrNameLst>
                                          <p:attrName>style.rotation</p:attrName>
                                        </p:attrNameLst>
                                      </p:cBhvr>
                                      <p:tavLst>
                                        <p:tav tm="0">
                                          <p:val>
                                            <p:fltVal val="0"/>
                                          </p:val>
                                        </p:tav>
                                        <p:tav tm="100000">
                                          <p:val>
                                            <p:fltVal val="-90"/>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50F44D-F21D-5191-B647-AA70EB002315}"/>
              </a:ext>
            </a:extLst>
          </p:cNvPr>
          <p:cNvSpPr>
            <a:spLocks noGrp="1"/>
          </p:cNvSpPr>
          <p:nvPr>
            <p:ph type="body" idx="2"/>
          </p:nvPr>
        </p:nvSpPr>
        <p:spPr>
          <a:xfrm>
            <a:off x="662941" y="338667"/>
            <a:ext cx="4157824" cy="4219786"/>
          </a:xfrm>
        </p:spPr>
        <p:txBody>
          <a:bodyPr/>
          <a:lstStyle/>
          <a:p>
            <a:r>
              <a:rPr lang="en-US" sz="2400" b="1" u="sng" dirty="0">
                <a:latin typeface="Times New Roman" panose="02020603050405020304" pitchFamily="18" charset="0"/>
                <a:cs typeface="Times New Roman" panose="02020603050405020304" pitchFamily="18" charset="0"/>
              </a:rPr>
              <a:t>Technical Approach</a:t>
            </a:r>
          </a:p>
          <a:p>
            <a:r>
              <a:rPr lang="en-US" sz="1600" dirty="0">
                <a:latin typeface="Times New Roman" panose="02020603050405020304" pitchFamily="18" charset="0"/>
                <a:cs typeface="Times New Roman" panose="02020603050405020304" pitchFamily="18" charset="0"/>
              </a:rPr>
              <a:t>● Solar radiation relies on weather patterns. </a:t>
            </a:r>
          </a:p>
          <a:p>
            <a:r>
              <a:rPr lang="en-US" sz="1600" dirty="0">
                <a:latin typeface="Times New Roman" panose="02020603050405020304" pitchFamily="18" charset="0"/>
                <a:cs typeface="Times New Roman" panose="02020603050405020304" pitchFamily="18" charset="0"/>
              </a:rPr>
              <a:t>● The dataset has a total of 32,686 samples. </a:t>
            </a:r>
          </a:p>
          <a:p>
            <a:r>
              <a:rPr lang="en-US" sz="1600" dirty="0">
                <a:latin typeface="Times New Roman" panose="02020603050405020304" pitchFamily="18" charset="0"/>
                <a:cs typeface="Times New Roman" panose="02020603050405020304" pitchFamily="18" charset="0"/>
              </a:rPr>
              <a:t>● 11 attributes are corresponding to each sample. </a:t>
            </a:r>
          </a:p>
          <a:p>
            <a:r>
              <a:rPr lang="en-US" sz="1600" dirty="0">
                <a:latin typeface="Times New Roman" panose="02020603050405020304" pitchFamily="18" charset="0"/>
                <a:cs typeface="Times New Roman" panose="02020603050405020304" pitchFamily="18" charset="0"/>
              </a:rPr>
              <a:t>● Radiation is the response variable and the rest of the 10 attributes are the predictor variable. </a:t>
            </a:r>
          </a:p>
          <a:p>
            <a:r>
              <a:rPr lang="en-US" sz="1600" dirty="0">
                <a:latin typeface="Times New Roman" panose="02020603050405020304" pitchFamily="18" charset="0"/>
                <a:cs typeface="Times New Roman" panose="02020603050405020304" pitchFamily="18" charset="0"/>
              </a:rPr>
              <a:t>● We plan to perform an 80-20 split to generate the train and test set. </a:t>
            </a:r>
          </a:p>
          <a:p>
            <a:pPr indent="0"/>
            <a:r>
              <a:rPr lang="en-IN" sz="1600" dirty="0">
                <a:latin typeface="Times New Roman" panose="02020603050405020304" pitchFamily="18" charset="0"/>
                <a:cs typeface="Times New Roman" panose="02020603050405020304" pitchFamily="18" charset="0"/>
              </a:rPr>
              <a:t>-</a:t>
            </a:r>
            <a:r>
              <a:rPr lang="en-IN" sz="1600" b="1" dirty="0">
                <a:latin typeface="Times New Roman" panose="02020603050405020304" pitchFamily="18" charset="0"/>
                <a:cs typeface="Times New Roman" panose="02020603050405020304" pitchFamily="18" charset="0"/>
              </a:rPr>
              <a:t>Standard models:</a:t>
            </a:r>
            <a:endParaRPr lang="en-US" sz="1600" b="1" dirty="0">
              <a:latin typeface="Times New Roman" panose="02020603050405020304" pitchFamily="18" charset="0"/>
              <a:cs typeface="Times New Roman" panose="02020603050405020304" pitchFamily="18" charset="0"/>
            </a:endParaRPr>
          </a:p>
          <a:p>
            <a:pPr indent="0"/>
            <a:r>
              <a:rPr lang="en-US" sz="1600" dirty="0">
                <a:latin typeface="Times New Roman" panose="02020603050405020304" pitchFamily="18" charset="0"/>
                <a:cs typeface="Times New Roman" panose="02020603050405020304" pitchFamily="18" charset="0"/>
              </a:rPr>
              <a:t>1. Linear Regression 2. SVR 3. MLP Regressor 4. Decision Tree Regressor 5. Gradient Boost 6.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7. Random Forest</a:t>
            </a:r>
          </a:p>
          <a:p>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E6784E0-B3A3-5A8B-C97D-0A90345830F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4921161" y="60960"/>
            <a:ext cx="3736881" cy="50283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7" name="Google Shape;13671;p27">
            <a:extLst>
              <a:ext uri="{FF2B5EF4-FFF2-40B4-BE49-F238E27FC236}">
                <a16:creationId xmlns:a16="http://schemas.microsoft.com/office/drawing/2014/main" id="{026D9677-A785-1048-1022-79DC940F956B}"/>
              </a:ext>
            </a:extLst>
          </p:cNvPr>
          <p:cNvGrpSpPr/>
          <p:nvPr/>
        </p:nvGrpSpPr>
        <p:grpSpPr>
          <a:xfrm>
            <a:off x="307933" y="408367"/>
            <a:ext cx="356049" cy="353359"/>
            <a:chOff x="6648313" y="3791633"/>
            <a:chExt cx="297725" cy="295475"/>
          </a:xfrm>
        </p:grpSpPr>
        <p:sp>
          <p:nvSpPr>
            <p:cNvPr id="8" name="Google Shape;13672;p27">
              <a:extLst>
                <a:ext uri="{FF2B5EF4-FFF2-40B4-BE49-F238E27FC236}">
                  <a16:creationId xmlns:a16="http://schemas.microsoft.com/office/drawing/2014/main" id="{01E12B2D-0A4B-D220-060D-89384617678D}"/>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Google Shape;13673;p27">
              <a:extLst>
                <a:ext uri="{FF2B5EF4-FFF2-40B4-BE49-F238E27FC236}">
                  <a16:creationId xmlns:a16="http://schemas.microsoft.com/office/drawing/2014/main" id="{75CB7389-ED97-31FB-F169-80A5032FCA6F}"/>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0" name="Google Shape;13674;p27">
              <a:extLst>
                <a:ext uri="{FF2B5EF4-FFF2-40B4-BE49-F238E27FC236}">
                  <a16:creationId xmlns:a16="http://schemas.microsoft.com/office/drawing/2014/main" id="{F4DCD315-9772-D259-B2F3-2611B5B93D2D}"/>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5;p27">
              <a:extLst>
                <a:ext uri="{FF2B5EF4-FFF2-40B4-BE49-F238E27FC236}">
                  <a16:creationId xmlns:a16="http://schemas.microsoft.com/office/drawing/2014/main" id="{2F6A584E-8B8E-025E-668B-F0949BAFAE03}"/>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2" name="Google Shape;13676;p27">
              <a:extLst>
                <a:ext uri="{FF2B5EF4-FFF2-40B4-BE49-F238E27FC236}">
                  <a16:creationId xmlns:a16="http://schemas.microsoft.com/office/drawing/2014/main" id="{29E8C2E6-67A3-6A80-BC0C-999CC175F926}"/>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55023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CFC2D-B852-F26A-CA50-9608B6B18D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70741-B91A-AE04-6569-21661CC85F86}"/>
              </a:ext>
            </a:extLst>
          </p:cNvPr>
          <p:cNvSpPr>
            <a:spLocks noGrp="1"/>
          </p:cNvSpPr>
          <p:nvPr>
            <p:ph type="title"/>
          </p:nvPr>
        </p:nvSpPr>
        <p:spPr>
          <a:xfrm>
            <a:off x="508000" y="758009"/>
            <a:ext cx="7206533" cy="1402081"/>
          </a:xfrm>
        </p:spPr>
        <p:txBody>
          <a:bodyPr/>
          <a:lstStyle/>
          <a:p>
            <a:r>
              <a:rPr lang="en-US" sz="1400" b="0" i="0" dirty="0">
                <a:solidFill>
                  <a:schemeClr val="bg1">
                    <a:lumMod val="10000"/>
                  </a:schemeClr>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1400" b="0" i="0" dirty="0">
                <a:solidFill>
                  <a:schemeClr val="bg1">
                    <a:lumMod val="10000"/>
                  </a:schemeClr>
                </a:solidFill>
                <a:effectLst/>
                <a:latin typeface="Times New Roman" panose="02020603050405020304" pitchFamily="18" charset="0"/>
                <a:cs typeface="Times New Roman" panose="02020603050405020304" pitchFamily="18" charset="0"/>
              </a:rPr>
              <a:t>Data preprocessing is crucial in data science to clean, transform, and prepare data for analysis. </a:t>
            </a:r>
            <a:br>
              <a:rPr lang="en-US" sz="1400" b="0" i="0" dirty="0">
                <a:solidFill>
                  <a:schemeClr val="bg1">
                    <a:lumMod val="10000"/>
                  </a:schemeClr>
                </a:solidFill>
                <a:effectLst/>
                <a:latin typeface="Times New Roman" panose="02020603050405020304" pitchFamily="18" charset="0"/>
                <a:cs typeface="Times New Roman" panose="02020603050405020304" pitchFamily="18" charset="0"/>
              </a:rPr>
            </a:br>
            <a:r>
              <a:rPr lang="en-US" sz="1400" b="0" i="0" dirty="0">
                <a:solidFill>
                  <a:schemeClr val="bg1">
                    <a:lumMod val="10000"/>
                  </a:schemeClr>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1400" b="0" i="0" dirty="0">
                <a:solidFill>
                  <a:schemeClr val="bg1">
                    <a:lumMod val="10000"/>
                  </a:schemeClr>
                </a:solidFill>
                <a:effectLst/>
                <a:latin typeface="Times New Roman" panose="02020603050405020304" pitchFamily="18" charset="0"/>
                <a:cs typeface="Times New Roman" panose="02020603050405020304" pitchFamily="18" charset="0"/>
              </a:rPr>
              <a:t>It ensures data quality, improves model accuracy, and helps in extracting meaningful insights from the data.</a:t>
            </a:r>
            <a:br>
              <a:rPr lang="en-US" sz="1400" b="0" i="0" dirty="0">
                <a:solidFill>
                  <a:schemeClr val="bg1">
                    <a:lumMod val="10000"/>
                  </a:schemeClr>
                </a:solidFill>
                <a:effectLst/>
                <a:latin typeface="Times New Roman" panose="02020603050405020304" pitchFamily="18" charset="0"/>
                <a:cs typeface="Times New Roman" panose="02020603050405020304" pitchFamily="18" charset="0"/>
              </a:rPr>
            </a:br>
            <a:r>
              <a:rPr lang="en-US" sz="1400" b="0" i="0" dirty="0">
                <a:solidFill>
                  <a:schemeClr val="bg1">
                    <a:lumMod val="10000"/>
                  </a:schemeClr>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US" sz="1400" dirty="0">
                <a:solidFill>
                  <a:schemeClr val="bg1">
                    <a:lumMod val="10000"/>
                  </a:schemeClr>
                </a:solidFill>
                <a:latin typeface="Times New Roman" panose="02020603050405020304" pitchFamily="18" charset="0"/>
                <a:cs typeface="Times New Roman" panose="02020603050405020304" pitchFamily="18" charset="0"/>
              </a:rPr>
              <a:t>A real world data generally contains noise, missing value and may be in unusable format.</a:t>
            </a:r>
            <a:br>
              <a:rPr lang="en-US" sz="1400" dirty="0">
                <a:solidFill>
                  <a:schemeClr val="bg1">
                    <a:lumMod val="10000"/>
                  </a:schemeClr>
                </a:solidFill>
                <a:latin typeface="Times New Roman" panose="02020603050405020304" pitchFamily="18" charset="0"/>
                <a:cs typeface="Times New Roman" panose="02020603050405020304" pitchFamily="18" charset="0"/>
              </a:rPr>
            </a:br>
            <a:br>
              <a:rPr lang="en-US" sz="1400" dirty="0">
                <a:solidFill>
                  <a:schemeClr val="bg1">
                    <a:lumMod val="10000"/>
                  </a:schemeClr>
                </a:solidFill>
                <a:latin typeface="Times New Roman" panose="02020603050405020304" pitchFamily="18" charset="0"/>
                <a:cs typeface="Times New Roman" panose="02020603050405020304" pitchFamily="18" charset="0"/>
              </a:rPr>
            </a:br>
            <a:r>
              <a:rPr lang="en-US" sz="1400" dirty="0">
                <a:solidFill>
                  <a:schemeClr val="bg1">
                    <a:lumMod val="10000"/>
                  </a:schemeClr>
                </a:solidFill>
                <a:latin typeface="Times New Roman" panose="02020603050405020304" pitchFamily="18" charset="0"/>
                <a:cs typeface="Times New Roman" panose="02020603050405020304" pitchFamily="18" charset="0"/>
              </a:rPr>
              <a:t>                                             </a:t>
            </a:r>
            <a:r>
              <a:rPr lang="en-US" sz="1400" b="1" dirty="0">
                <a:solidFill>
                  <a:schemeClr val="bg1">
                    <a:lumMod val="10000"/>
                  </a:schemeClr>
                </a:solidFill>
                <a:latin typeface="Times New Roman" panose="02020603050405020304" pitchFamily="18" charset="0"/>
                <a:cs typeface="Times New Roman" panose="02020603050405020304" pitchFamily="18" charset="0"/>
              </a:rPr>
              <a:t>Fig: Solar Data Set after Pre Processing</a:t>
            </a:r>
            <a:endParaRPr lang="en-IN" sz="1400" b="1" u="sng"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31DD43B-1AC9-89D8-7AD1-16A0CF2F2217}"/>
              </a:ext>
            </a:extLst>
          </p:cNvPr>
          <p:cNvSpPr>
            <a:spLocks noGrp="1"/>
          </p:cNvSpPr>
          <p:nvPr>
            <p:ph type="body" idx="2"/>
          </p:nvPr>
        </p:nvSpPr>
        <p:spPr>
          <a:xfrm>
            <a:off x="508000" y="173780"/>
            <a:ext cx="3395207" cy="652568"/>
          </a:xfrm>
        </p:spPr>
        <p:txBody>
          <a:bodyPr/>
          <a:lstStyle/>
          <a:p>
            <a:r>
              <a:rPr lang="en-IN" sz="2400" b="1" dirty="0">
                <a:latin typeface="Times New Roman" panose="02020603050405020304" pitchFamily="18" charset="0"/>
                <a:cs typeface="Times New Roman" panose="02020603050405020304" pitchFamily="18" charset="0"/>
              </a:rPr>
              <a:t>   </a:t>
            </a:r>
            <a:r>
              <a:rPr lang="en-IN" sz="2400" b="1" u="sng" dirty="0">
                <a:latin typeface="Times New Roman" panose="02020603050405020304" pitchFamily="18" charset="0"/>
                <a:cs typeface="Times New Roman" panose="02020603050405020304" pitchFamily="18" charset="0"/>
              </a:rPr>
              <a:t>DATA PROCESSING</a:t>
            </a:r>
          </a:p>
        </p:txBody>
      </p:sp>
      <p:pic>
        <p:nvPicPr>
          <p:cNvPr id="10" name="Picture 9">
            <a:extLst>
              <a:ext uri="{FF2B5EF4-FFF2-40B4-BE49-F238E27FC236}">
                <a16:creationId xmlns:a16="http://schemas.microsoft.com/office/drawing/2014/main" id="{0B79DF70-93CB-2C94-290F-5153D76A9B1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1473199" y="2335609"/>
            <a:ext cx="6021493" cy="24515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Google Shape;13671;p27">
            <a:extLst>
              <a:ext uri="{FF2B5EF4-FFF2-40B4-BE49-F238E27FC236}">
                <a16:creationId xmlns:a16="http://schemas.microsoft.com/office/drawing/2014/main" id="{390F9297-FC6E-A30E-278B-9EB2ED0906E1}"/>
              </a:ext>
            </a:extLst>
          </p:cNvPr>
          <p:cNvGrpSpPr/>
          <p:nvPr/>
        </p:nvGrpSpPr>
        <p:grpSpPr>
          <a:xfrm>
            <a:off x="364876" y="278855"/>
            <a:ext cx="380191" cy="371974"/>
            <a:chOff x="6648313" y="3791633"/>
            <a:chExt cx="297725" cy="295475"/>
          </a:xfrm>
        </p:grpSpPr>
        <p:sp>
          <p:nvSpPr>
            <p:cNvPr id="5" name="Google Shape;13672;p27">
              <a:extLst>
                <a:ext uri="{FF2B5EF4-FFF2-40B4-BE49-F238E27FC236}">
                  <a16:creationId xmlns:a16="http://schemas.microsoft.com/office/drawing/2014/main" id="{11239FA2-979F-B219-AC5A-759F6067B934}"/>
                </a:ext>
              </a:extLst>
            </p:cNvPr>
            <p:cNvSpPr/>
            <p:nvPr/>
          </p:nvSpPr>
          <p:spPr>
            <a:xfrm>
              <a:off x="6763213" y="3914433"/>
              <a:ext cx="68500" cy="8950"/>
            </a:xfrm>
            <a:custGeom>
              <a:avLst/>
              <a:gdLst/>
              <a:ahLst/>
              <a:cxnLst/>
              <a:rect l="l" t="t" r="r" b="b"/>
              <a:pathLst>
                <a:path w="2740" h="358" extrusionOk="0">
                  <a:moveTo>
                    <a:pt x="168" y="0"/>
                  </a:moveTo>
                  <a:cubicBezTo>
                    <a:pt x="96" y="0"/>
                    <a:pt x="1" y="72"/>
                    <a:pt x="1" y="143"/>
                  </a:cubicBezTo>
                  <a:cubicBezTo>
                    <a:pt x="1" y="262"/>
                    <a:pt x="49" y="357"/>
                    <a:pt x="168" y="357"/>
                  </a:cubicBezTo>
                  <a:lnTo>
                    <a:pt x="2525" y="357"/>
                  </a:lnTo>
                  <a:cubicBezTo>
                    <a:pt x="2621" y="357"/>
                    <a:pt x="2716" y="310"/>
                    <a:pt x="2716" y="215"/>
                  </a:cubicBezTo>
                  <a:cubicBezTo>
                    <a:pt x="2740" y="96"/>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6" name="Google Shape;13673;p27">
              <a:extLst>
                <a:ext uri="{FF2B5EF4-FFF2-40B4-BE49-F238E27FC236}">
                  <a16:creationId xmlns:a16="http://schemas.microsoft.com/office/drawing/2014/main" id="{6F1B5F1F-2FC0-72D1-CC71-D93E4E07ECDB}"/>
                </a:ext>
              </a:extLst>
            </p:cNvPr>
            <p:cNvSpPr/>
            <p:nvPr/>
          </p:nvSpPr>
          <p:spPr>
            <a:xfrm>
              <a:off x="6763213" y="3934083"/>
              <a:ext cx="68500" cy="8950"/>
            </a:xfrm>
            <a:custGeom>
              <a:avLst/>
              <a:gdLst/>
              <a:ahLst/>
              <a:cxnLst/>
              <a:rect l="l" t="t" r="r" b="b"/>
              <a:pathLst>
                <a:path w="2740" h="358" extrusionOk="0">
                  <a:moveTo>
                    <a:pt x="168" y="0"/>
                  </a:moveTo>
                  <a:cubicBezTo>
                    <a:pt x="96" y="0"/>
                    <a:pt x="1" y="48"/>
                    <a:pt x="1" y="143"/>
                  </a:cubicBezTo>
                  <a:cubicBezTo>
                    <a:pt x="1" y="262"/>
                    <a:pt x="49" y="357"/>
                    <a:pt x="168" y="357"/>
                  </a:cubicBezTo>
                  <a:lnTo>
                    <a:pt x="2525" y="357"/>
                  </a:lnTo>
                  <a:cubicBezTo>
                    <a:pt x="2621" y="357"/>
                    <a:pt x="2716" y="286"/>
                    <a:pt x="2716" y="191"/>
                  </a:cubicBezTo>
                  <a:cubicBezTo>
                    <a:pt x="2740" y="72"/>
                    <a:pt x="2644" y="0"/>
                    <a:pt x="2525"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7" name="Google Shape;13674;p27">
              <a:extLst>
                <a:ext uri="{FF2B5EF4-FFF2-40B4-BE49-F238E27FC236}">
                  <a16:creationId xmlns:a16="http://schemas.microsoft.com/office/drawing/2014/main" id="{6AE8B7CF-9A89-EC0A-FB27-9B43DE88B605}"/>
                </a:ext>
              </a:extLst>
            </p:cNvPr>
            <p:cNvSpPr/>
            <p:nvPr/>
          </p:nvSpPr>
          <p:spPr>
            <a:xfrm>
              <a:off x="6778713" y="3952533"/>
              <a:ext cx="38125" cy="8950"/>
            </a:xfrm>
            <a:custGeom>
              <a:avLst/>
              <a:gdLst/>
              <a:ahLst/>
              <a:cxnLst/>
              <a:rect l="l" t="t" r="r" b="b"/>
              <a:pathLst>
                <a:path w="1525" h="358" extrusionOk="0">
                  <a:moveTo>
                    <a:pt x="191" y="0"/>
                  </a:moveTo>
                  <a:cubicBezTo>
                    <a:pt x="95" y="0"/>
                    <a:pt x="0" y="48"/>
                    <a:pt x="0" y="143"/>
                  </a:cubicBezTo>
                  <a:cubicBezTo>
                    <a:pt x="0" y="262"/>
                    <a:pt x="72" y="358"/>
                    <a:pt x="191" y="358"/>
                  </a:cubicBezTo>
                  <a:lnTo>
                    <a:pt x="1334" y="358"/>
                  </a:lnTo>
                  <a:cubicBezTo>
                    <a:pt x="1429" y="358"/>
                    <a:pt x="1524" y="286"/>
                    <a:pt x="1524" y="215"/>
                  </a:cubicBezTo>
                  <a:cubicBezTo>
                    <a:pt x="1524" y="96"/>
                    <a:pt x="1429" y="0"/>
                    <a:pt x="1334"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9" name="Google Shape;13675;p27">
              <a:extLst>
                <a:ext uri="{FF2B5EF4-FFF2-40B4-BE49-F238E27FC236}">
                  <a16:creationId xmlns:a16="http://schemas.microsoft.com/office/drawing/2014/main" id="{7039C7E6-3988-4BB4-1DB2-E18E796A4EB9}"/>
                </a:ext>
              </a:extLst>
            </p:cNvPr>
            <p:cNvSpPr/>
            <p:nvPr/>
          </p:nvSpPr>
          <p:spPr>
            <a:xfrm>
              <a:off x="6732863" y="3873358"/>
              <a:ext cx="129225" cy="129800"/>
            </a:xfrm>
            <a:custGeom>
              <a:avLst/>
              <a:gdLst/>
              <a:ahLst/>
              <a:cxnLst/>
              <a:rect l="l" t="t" r="r" b="b"/>
              <a:pathLst>
                <a:path w="5169" h="5192" extrusionOk="0">
                  <a:moveTo>
                    <a:pt x="2572" y="333"/>
                  </a:moveTo>
                  <a:cubicBezTo>
                    <a:pt x="3811" y="333"/>
                    <a:pt x="4811" y="1358"/>
                    <a:pt x="4811" y="2572"/>
                  </a:cubicBezTo>
                  <a:cubicBezTo>
                    <a:pt x="4811" y="3810"/>
                    <a:pt x="3811" y="4811"/>
                    <a:pt x="2572" y="4811"/>
                  </a:cubicBezTo>
                  <a:cubicBezTo>
                    <a:pt x="1358" y="4811"/>
                    <a:pt x="358" y="3787"/>
                    <a:pt x="358" y="2572"/>
                  </a:cubicBezTo>
                  <a:cubicBezTo>
                    <a:pt x="358" y="1358"/>
                    <a:pt x="1358" y="333"/>
                    <a:pt x="2572" y="333"/>
                  </a:cubicBezTo>
                  <a:close/>
                  <a:moveTo>
                    <a:pt x="2572" y="0"/>
                  </a:moveTo>
                  <a:cubicBezTo>
                    <a:pt x="1144" y="0"/>
                    <a:pt x="0" y="1167"/>
                    <a:pt x="0" y="2596"/>
                  </a:cubicBezTo>
                  <a:cubicBezTo>
                    <a:pt x="0" y="4025"/>
                    <a:pt x="1144" y="5192"/>
                    <a:pt x="2572" y="5192"/>
                  </a:cubicBezTo>
                  <a:cubicBezTo>
                    <a:pt x="4001" y="5192"/>
                    <a:pt x="5168" y="4025"/>
                    <a:pt x="5168" y="2596"/>
                  </a:cubicBezTo>
                  <a:cubicBezTo>
                    <a:pt x="5144" y="1143"/>
                    <a:pt x="4001" y="0"/>
                    <a:pt x="2572" y="0"/>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11" name="Google Shape;13676;p27">
              <a:extLst>
                <a:ext uri="{FF2B5EF4-FFF2-40B4-BE49-F238E27FC236}">
                  <a16:creationId xmlns:a16="http://schemas.microsoft.com/office/drawing/2014/main" id="{2EDE4B33-6AE4-13C3-C9BF-5ECC4B466E98}"/>
                </a:ext>
              </a:extLst>
            </p:cNvPr>
            <p:cNvSpPr/>
            <p:nvPr/>
          </p:nvSpPr>
          <p:spPr>
            <a:xfrm>
              <a:off x="6648313" y="3791633"/>
              <a:ext cx="297725" cy="295475"/>
            </a:xfrm>
            <a:custGeom>
              <a:avLst/>
              <a:gdLst/>
              <a:ahLst/>
              <a:cxnLst/>
              <a:rect l="l" t="t" r="r" b="b"/>
              <a:pathLst>
                <a:path w="11909" h="11819" extrusionOk="0">
                  <a:moveTo>
                    <a:pt x="6240" y="364"/>
                  </a:moveTo>
                  <a:lnTo>
                    <a:pt x="6240" y="673"/>
                  </a:lnTo>
                  <a:cubicBezTo>
                    <a:pt x="6240" y="769"/>
                    <a:pt x="6288" y="864"/>
                    <a:pt x="6383" y="864"/>
                  </a:cubicBezTo>
                  <a:cubicBezTo>
                    <a:pt x="7669" y="959"/>
                    <a:pt x="8812" y="1507"/>
                    <a:pt x="9717" y="2436"/>
                  </a:cubicBezTo>
                  <a:cubicBezTo>
                    <a:pt x="10289" y="3079"/>
                    <a:pt x="10693" y="3817"/>
                    <a:pt x="10908" y="4627"/>
                  </a:cubicBezTo>
                  <a:lnTo>
                    <a:pt x="10693" y="4341"/>
                  </a:lnTo>
                  <a:cubicBezTo>
                    <a:pt x="10620" y="4248"/>
                    <a:pt x="10517" y="4213"/>
                    <a:pt x="10419" y="4213"/>
                  </a:cubicBezTo>
                  <a:cubicBezTo>
                    <a:pt x="10391" y="4213"/>
                    <a:pt x="10363" y="4216"/>
                    <a:pt x="10336" y="4222"/>
                  </a:cubicBezTo>
                  <a:cubicBezTo>
                    <a:pt x="10265" y="4269"/>
                    <a:pt x="10241" y="4293"/>
                    <a:pt x="10193" y="4341"/>
                  </a:cubicBezTo>
                  <a:lnTo>
                    <a:pt x="9812" y="4912"/>
                  </a:lnTo>
                  <a:cubicBezTo>
                    <a:pt x="9646" y="4293"/>
                    <a:pt x="9336" y="3722"/>
                    <a:pt x="8907" y="3245"/>
                  </a:cubicBezTo>
                  <a:cubicBezTo>
                    <a:pt x="8264" y="2531"/>
                    <a:pt x="7359" y="2078"/>
                    <a:pt x="6407" y="2007"/>
                  </a:cubicBezTo>
                  <a:cubicBezTo>
                    <a:pt x="6312" y="2007"/>
                    <a:pt x="6264" y="2031"/>
                    <a:pt x="6240" y="2102"/>
                  </a:cubicBezTo>
                  <a:lnTo>
                    <a:pt x="6240" y="2174"/>
                  </a:lnTo>
                  <a:lnTo>
                    <a:pt x="6240" y="2507"/>
                  </a:lnTo>
                  <a:lnTo>
                    <a:pt x="4716" y="1435"/>
                  </a:lnTo>
                  <a:lnTo>
                    <a:pt x="6240" y="364"/>
                  </a:lnTo>
                  <a:close/>
                  <a:moveTo>
                    <a:pt x="4859" y="769"/>
                  </a:moveTo>
                  <a:lnTo>
                    <a:pt x="4359" y="1126"/>
                  </a:lnTo>
                  <a:cubicBezTo>
                    <a:pt x="4335" y="1173"/>
                    <a:pt x="4264" y="1197"/>
                    <a:pt x="4264" y="1245"/>
                  </a:cubicBezTo>
                  <a:cubicBezTo>
                    <a:pt x="4216" y="1388"/>
                    <a:pt x="4240" y="1554"/>
                    <a:pt x="4359" y="1626"/>
                  </a:cubicBezTo>
                  <a:lnTo>
                    <a:pt x="4811" y="1935"/>
                  </a:lnTo>
                  <a:cubicBezTo>
                    <a:pt x="4335" y="2078"/>
                    <a:pt x="3883" y="2293"/>
                    <a:pt x="3502" y="2626"/>
                  </a:cubicBezTo>
                  <a:cubicBezTo>
                    <a:pt x="3406" y="2674"/>
                    <a:pt x="3406" y="2793"/>
                    <a:pt x="3454" y="2864"/>
                  </a:cubicBezTo>
                  <a:cubicBezTo>
                    <a:pt x="3492" y="2915"/>
                    <a:pt x="3544" y="2939"/>
                    <a:pt x="3591" y="2939"/>
                  </a:cubicBezTo>
                  <a:cubicBezTo>
                    <a:pt x="3632" y="2939"/>
                    <a:pt x="3670" y="2921"/>
                    <a:pt x="3692" y="2888"/>
                  </a:cubicBezTo>
                  <a:cubicBezTo>
                    <a:pt x="4144" y="2531"/>
                    <a:pt x="4645" y="2317"/>
                    <a:pt x="5192" y="2197"/>
                  </a:cubicBezTo>
                  <a:lnTo>
                    <a:pt x="6002" y="2769"/>
                  </a:lnTo>
                  <a:cubicBezTo>
                    <a:pt x="6053" y="2803"/>
                    <a:pt x="6115" y="2836"/>
                    <a:pt x="6181" y="2836"/>
                  </a:cubicBezTo>
                  <a:cubicBezTo>
                    <a:pt x="6208" y="2836"/>
                    <a:pt x="6236" y="2831"/>
                    <a:pt x="6264" y="2817"/>
                  </a:cubicBezTo>
                  <a:cubicBezTo>
                    <a:pt x="6383" y="2793"/>
                    <a:pt x="6478" y="2674"/>
                    <a:pt x="6478" y="2531"/>
                  </a:cubicBezTo>
                  <a:lnTo>
                    <a:pt x="6478" y="2317"/>
                  </a:lnTo>
                  <a:cubicBezTo>
                    <a:pt x="7264" y="2436"/>
                    <a:pt x="8026" y="2817"/>
                    <a:pt x="8550" y="3460"/>
                  </a:cubicBezTo>
                  <a:cubicBezTo>
                    <a:pt x="9026" y="3960"/>
                    <a:pt x="9336" y="4603"/>
                    <a:pt x="9455" y="5293"/>
                  </a:cubicBezTo>
                  <a:lnTo>
                    <a:pt x="9026" y="6008"/>
                  </a:lnTo>
                  <a:cubicBezTo>
                    <a:pt x="8931" y="6127"/>
                    <a:pt x="8931" y="6246"/>
                    <a:pt x="9026" y="6365"/>
                  </a:cubicBezTo>
                  <a:cubicBezTo>
                    <a:pt x="9098" y="6460"/>
                    <a:pt x="9169" y="6484"/>
                    <a:pt x="9288" y="6484"/>
                  </a:cubicBezTo>
                  <a:lnTo>
                    <a:pt x="9503" y="6484"/>
                  </a:lnTo>
                  <a:cubicBezTo>
                    <a:pt x="9384" y="7294"/>
                    <a:pt x="9003" y="8032"/>
                    <a:pt x="8383" y="8604"/>
                  </a:cubicBezTo>
                  <a:cubicBezTo>
                    <a:pt x="7907" y="9056"/>
                    <a:pt x="7312" y="9342"/>
                    <a:pt x="6669" y="9461"/>
                  </a:cubicBezTo>
                  <a:lnTo>
                    <a:pt x="5835" y="8865"/>
                  </a:lnTo>
                  <a:cubicBezTo>
                    <a:pt x="5782" y="8823"/>
                    <a:pt x="5723" y="8799"/>
                    <a:pt x="5665" y="8799"/>
                  </a:cubicBezTo>
                  <a:cubicBezTo>
                    <a:pt x="5593" y="8799"/>
                    <a:pt x="5520" y="8834"/>
                    <a:pt x="5454" y="8913"/>
                  </a:cubicBezTo>
                  <a:cubicBezTo>
                    <a:pt x="5407" y="8961"/>
                    <a:pt x="5335" y="9056"/>
                    <a:pt x="5335" y="9151"/>
                  </a:cubicBezTo>
                  <a:lnTo>
                    <a:pt x="5335" y="9318"/>
                  </a:lnTo>
                  <a:cubicBezTo>
                    <a:pt x="4526" y="9199"/>
                    <a:pt x="3787" y="8818"/>
                    <a:pt x="3263" y="8199"/>
                  </a:cubicBezTo>
                  <a:cubicBezTo>
                    <a:pt x="2787" y="7675"/>
                    <a:pt x="2477" y="7032"/>
                    <a:pt x="2358" y="6365"/>
                  </a:cubicBezTo>
                  <a:lnTo>
                    <a:pt x="2835" y="5674"/>
                  </a:lnTo>
                  <a:cubicBezTo>
                    <a:pt x="2906" y="5603"/>
                    <a:pt x="2930" y="5508"/>
                    <a:pt x="2906" y="5412"/>
                  </a:cubicBezTo>
                  <a:cubicBezTo>
                    <a:pt x="2859" y="5293"/>
                    <a:pt x="2739" y="5222"/>
                    <a:pt x="2597" y="5222"/>
                  </a:cubicBezTo>
                  <a:lnTo>
                    <a:pt x="2382" y="5222"/>
                  </a:lnTo>
                  <a:lnTo>
                    <a:pt x="2382" y="5150"/>
                  </a:lnTo>
                  <a:cubicBezTo>
                    <a:pt x="2477" y="4627"/>
                    <a:pt x="2716" y="4079"/>
                    <a:pt x="3049" y="3626"/>
                  </a:cubicBezTo>
                  <a:cubicBezTo>
                    <a:pt x="3073" y="3579"/>
                    <a:pt x="3144" y="3555"/>
                    <a:pt x="3168" y="3483"/>
                  </a:cubicBezTo>
                  <a:cubicBezTo>
                    <a:pt x="3216" y="3436"/>
                    <a:pt x="3216" y="3341"/>
                    <a:pt x="3168" y="3269"/>
                  </a:cubicBezTo>
                  <a:cubicBezTo>
                    <a:pt x="3132" y="3233"/>
                    <a:pt x="3079" y="3216"/>
                    <a:pt x="3028" y="3216"/>
                  </a:cubicBezTo>
                  <a:cubicBezTo>
                    <a:pt x="2978" y="3216"/>
                    <a:pt x="2930" y="3233"/>
                    <a:pt x="2906" y="3269"/>
                  </a:cubicBezTo>
                  <a:cubicBezTo>
                    <a:pt x="2477" y="3793"/>
                    <a:pt x="2216" y="4341"/>
                    <a:pt x="2073" y="4984"/>
                  </a:cubicBezTo>
                  <a:cubicBezTo>
                    <a:pt x="2025" y="5127"/>
                    <a:pt x="1954" y="5365"/>
                    <a:pt x="2025" y="5508"/>
                  </a:cubicBezTo>
                  <a:cubicBezTo>
                    <a:pt x="2073" y="5531"/>
                    <a:pt x="2120" y="5579"/>
                    <a:pt x="2144" y="5579"/>
                  </a:cubicBezTo>
                  <a:lnTo>
                    <a:pt x="2477" y="5579"/>
                  </a:lnTo>
                  <a:lnTo>
                    <a:pt x="1406" y="7079"/>
                  </a:lnTo>
                  <a:lnTo>
                    <a:pt x="334" y="5579"/>
                  </a:lnTo>
                  <a:lnTo>
                    <a:pt x="668" y="5579"/>
                  </a:lnTo>
                  <a:cubicBezTo>
                    <a:pt x="763" y="5579"/>
                    <a:pt x="834" y="5508"/>
                    <a:pt x="834" y="5412"/>
                  </a:cubicBezTo>
                  <a:lnTo>
                    <a:pt x="834" y="5293"/>
                  </a:lnTo>
                  <a:cubicBezTo>
                    <a:pt x="882" y="5055"/>
                    <a:pt x="906" y="4865"/>
                    <a:pt x="953" y="4627"/>
                  </a:cubicBezTo>
                  <a:cubicBezTo>
                    <a:pt x="1120" y="3960"/>
                    <a:pt x="1382" y="3341"/>
                    <a:pt x="1763" y="2793"/>
                  </a:cubicBezTo>
                  <a:cubicBezTo>
                    <a:pt x="1954" y="2531"/>
                    <a:pt x="2192" y="2293"/>
                    <a:pt x="2430" y="2055"/>
                  </a:cubicBezTo>
                  <a:cubicBezTo>
                    <a:pt x="3097" y="1412"/>
                    <a:pt x="3930" y="983"/>
                    <a:pt x="4859" y="769"/>
                  </a:cubicBezTo>
                  <a:close/>
                  <a:moveTo>
                    <a:pt x="2120" y="6770"/>
                  </a:moveTo>
                  <a:cubicBezTo>
                    <a:pt x="2263" y="7389"/>
                    <a:pt x="2597" y="7961"/>
                    <a:pt x="3001" y="8437"/>
                  </a:cubicBezTo>
                  <a:cubicBezTo>
                    <a:pt x="3668" y="9151"/>
                    <a:pt x="4573" y="9580"/>
                    <a:pt x="5502" y="9675"/>
                  </a:cubicBezTo>
                  <a:cubicBezTo>
                    <a:pt x="5573" y="9675"/>
                    <a:pt x="5669" y="9651"/>
                    <a:pt x="5692" y="9556"/>
                  </a:cubicBezTo>
                  <a:lnTo>
                    <a:pt x="5692" y="9508"/>
                  </a:lnTo>
                  <a:lnTo>
                    <a:pt x="5692" y="9175"/>
                  </a:lnTo>
                  <a:lnTo>
                    <a:pt x="7240" y="10271"/>
                  </a:lnTo>
                  <a:lnTo>
                    <a:pt x="5716" y="11342"/>
                  </a:lnTo>
                  <a:lnTo>
                    <a:pt x="5716" y="11009"/>
                  </a:lnTo>
                  <a:cubicBezTo>
                    <a:pt x="5716" y="10937"/>
                    <a:pt x="5669" y="10842"/>
                    <a:pt x="5573" y="10842"/>
                  </a:cubicBezTo>
                  <a:cubicBezTo>
                    <a:pt x="4287" y="10747"/>
                    <a:pt x="3120" y="10175"/>
                    <a:pt x="2239" y="9246"/>
                  </a:cubicBezTo>
                  <a:cubicBezTo>
                    <a:pt x="1668" y="8627"/>
                    <a:pt x="1263" y="7889"/>
                    <a:pt x="1049" y="7079"/>
                  </a:cubicBezTo>
                  <a:lnTo>
                    <a:pt x="1049" y="7079"/>
                  </a:lnTo>
                  <a:lnTo>
                    <a:pt x="1215" y="7318"/>
                  </a:lnTo>
                  <a:cubicBezTo>
                    <a:pt x="1263" y="7389"/>
                    <a:pt x="1311" y="7413"/>
                    <a:pt x="1382" y="7437"/>
                  </a:cubicBezTo>
                  <a:cubicBezTo>
                    <a:pt x="1421" y="7456"/>
                    <a:pt x="1461" y="7465"/>
                    <a:pt x="1499" y="7465"/>
                  </a:cubicBezTo>
                  <a:cubicBezTo>
                    <a:pt x="1598" y="7465"/>
                    <a:pt x="1687" y="7404"/>
                    <a:pt x="1739" y="7318"/>
                  </a:cubicBezTo>
                  <a:lnTo>
                    <a:pt x="2120" y="6770"/>
                  </a:lnTo>
                  <a:close/>
                  <a:moveTo>
                    <a:pt x="6228" y="1"/>
                  </a:moveTo>
                  <a:cubicBezTo>
                    <a:pt x="6169" y="1"/>
                    <a:pt x="6109" y="18"/>
                    <a:pt x="6050" y="54"/>
                  </a:cubicBezTo>
                  <a:lnTo>
                    <a:pt x="5550" y="411"/>
                  </a:lnTo>
                  <a:cubicBezTo>
                    <a:pt x="4311" y="507"/>
                    <a:pt x="3168" y="1007"/>
                    <a:pt x="2263" y="1840"/>
                  </a:cubicBezTo>
                  <a:cubicBezTo>
                    <a:pt x="1430" y="2626"/>
                    <a:pt x="906" y="3602"/>
                    <a:pt x="668" y="4698"/>
                  </a:cubicBezTo>
                  <a:cubicBezTo>
                    <a:pt x="620" y="4865"/>
                    <a:pt x="596" y="5008"/>
                    <a:pt x="596" y="5150"/>
                  </a:cubicBezTo>
                  <a:lnTo>
                    <a:pt x="596" y="5269"/>
                  </a:lnTo>
                  <a:lnTo>
                    <a:pt x="334" y="5269"/>
                  </a:lnTo>
                  <a:cubicBezTo>
                    <a:pt x="239" y="5269"/>
                    <a:pt x="144" y="5293"/>
                    <a:pt x="96" y="5389"/>
                  </a:cubicBezTo>
                  <a:cubicBezTo>
                    <a:pt x="1" y="5508"/>
                    <a:pt x="1" y="5651"/>
                    <a:pt x="72" y="5770"/>
                  </a:cubicBezTo>
                  <a:lnTo>
                    <a:pt x="572" y="6484"/>
                  </a:lnTo>
                  <a:cubicBezTo>
                    <a:pt x="691" y="7651"/>
                    <a:pt x="1191" y="8723"/>
                    <a:pt x="2001" y="9556"/>
                  </a:cubicBezTo>
                  <a:cubicBezTo>
                    <a:pt x="2906" y="10509"/>
                    <a:pt x="4097" y="11104"/>
                    <a:pt x="5383" y="11223"/>
                  </a:cubicBezTo>
                  <a:lnTo>
                    <a:pt x="5383" y="11485"/>
                  </a:lnTo>
                  <a:cubicBezTo>
                    <a:pt x="5383" y="11580"/>
                    <a:pt x="5454" y="11699"/>
                    <a:pt x="5502" y="11747"/>
                  </a:cubicBezTo>
                  <a:cubicBezTo>
                    <a:pt x="5573" y="11795"/>
                    <a:pt x="5621" y="11818"/>
                    <a:pt x="5692" y="11818"/>
                  </a:cubicBezTo>
                  <a:cubicBezTo>
                    <a:pt x="5764" y="11818"/>
                    <a:pt x="5812" y="11795"/>
                    <a:pt x="5883" y="11747"/>
                  </a:cubicBezTo>
                  <a:lnTo>
                    <a:pt x="6383" y="11390"/>
                  </a:lnTo>
                  <a:cubicBezTo>
                    <a:pt x="7264" y="11342"/>
                    <a:pt x="8169" y="11033"/>
                    <a:pt x="8907" y="10532"/>
                  </a:cubicBezTo>
                  <a:cubicBezTo>
                    <a:pt x="9765" y="9985"/>
                    <a:pt x="10432" y="9199"/>
                    <a:pt x="10884" y="8318"/>
                  </a:cubicBezTo>
                  <a:lnTo>
                    <a:pt x="10908" y="8270"/>
                  </a:lnTo>
                  <a:cubicBezTo>
                    <a:pt x="10932" y="8175"/>
                    <a:pt x="10932" y="8103"/>
                    <a:pt x="10836" y="8056"/>
                  </a:cubicBezTo>
                  <a:cubicBezTo>
                    <a:pt x="10813" y="8040"/>
                    <a:pt x="10783" y="8032"/>
                    <a:pt x="10753" y="8032"/>
                  </a:cubicBezTo>
                  <a:cubicBezTo>
                    <a:pt x="10691" y="8032"/>
                    <a:pt x="10622" y="8064"/>
                    <a:pt x="10574" y="8127"/>
                  </a:cubicBezTo>
                  <a:lnTo>
                    <a:pt x="10551" y="8175"/>
                  </a:lnTo>
                  <a:cubicBezTo>
                    <a:pt x="10170" y="9056"/>
                    <a:pt x="9503" y="9770"/>
                    <a:pt x="8741" y="10271"/>
                  </a:cubicBezTo>
                  <a:cubicBezTo>
                    <a:pt x="8193" y="10628"/>
                    <a:pt x="7621" y="10866"/>
                    <a:pt x="7002" y="10985"/>
                  </a:cubicBezTo>
                  <a:lnTo>
                    <a:pt x="7502" y="10628"/>
                  </a:lnTo>
                  <a:cubicBezTo>
                    <a:pt x="7574" y="10604"/>
                    <a:pt x="7598" y="10532"/>
                    <a:pt x="7621" y="10485"/>
                  </a:cubicBezTo>
                  <a:cubicBezTo>
                    <a:pt x="7693" y="10318"/>
                    <a:pt x="7621" y="10175"/>
                    <a:pt x="7502" y="10128"/>
                  </a:cubicBezTo>
                  <a:lnTo>
                    <a:pt x="7074" y="9818"/>
                  </a:lnTo>
                  <a:cubicBezTo>
                    <a:pt x="7621" y="9651"/>
                    <a:pt x="8169" y="9366"/>
                    <a:pt x="8622" y="8961"/>
                  </a:cubicBezTo>
                  <a:cubicBezTo>
                    <a:pt x="9336" y="8318"/>
                    <a:pt x="9765" y="7413"/>
                    <a:pt x="9860" y="6460"/>
                  </a:cubicBezTo>
                  <a:cubicBezTo>
                    <a:pt x="9860" y="6365"/>
                    <a:pt x="9836" y="6317"/>
                    <a:pt x="9741" y="6270"/>
                  </a:cubicBezTo>
                  <a:lnTo>
                    <a:pt x="9360" y="6270"/>
                  </a:lnTo>
                  <a:lnTo>
                    <a:pt x="10432" y="4769"/>
                  </a:lnTo>
                  <a:lnTo>
                    <a:pt x="11503" y="6270"/>
                  </a:lnTo>
                  <a:lnTo>
                    <a:pt x="11170" y="6270"/>
                  </a:lnTo>
                  <a:cubicBezTo>
                    <a:pt x="11075" y="6270"/>
                    <a:pt x="11003" y="6341"/>
                    <a:pt x="11003" y="6436"/>
                  </a:cubicBezTo>
                  <a:cubicBezTo>
                    <a:pt x="10955" y="6770"/>
                    <a:pt x="10908" y="7127"/>
                    <a:pt x="10813" y="7437"/>
                  </a:cubicBezTo>
                  <a:cubicBezTo>
                    <a:pt x="10789" y="7532"/>
                    <a:pt x="10836" y="7627"/>
                    <a:pt x="10932" y="7651"/>
                  </a:cubicBezTo>
                  <a:cubicBezTo>
                    <a:pt x="10948" y="7655"/>
                    <a:pt x="10964" y="7657"/>
                    <a:pt x="10980" y="7657"/>
                  </a:cubicBezTo>
                  <a:cubicBezTo>
                    <a:pt x="11057" y="7657"/>
                    <a:pt x="11126" y="7611"/>
                    <a:pt x="11146" y="7532"/>
                  </a:cubicBezTo>
                  <a:cubicBezTo>
                    <a:pt x="11241" y="7222"/>
                    <a:pt x="11289" y="6936"/>
                    <a:pt x="11313" y="6603"/>
                  </a:cubicBezTo>
                  <a:lnTo>
                    <a:pt x="11598" y="6603"/>
                  </a:lnTo>
                  <a:cubicBezTo>
                    <a:pt x="11718" y="6603"/>
                    <a:pt x="11789" y="6555"/>
                    <a:pt x="11860" y="6436"/>
                  </a:cubicBezTo>
                  <a:cubicBezTo>
                    <a:pt x="11908" y="6222"/>
                    <a:pt x="11908" y="6103"/>
                    <a:pt x="11860" y="6008"/>
                  </a:cubicBezTo>
                  <a:lnTo>
                    <a:pt x="11336" y="5293"/>
                  </a:lnTo>
                  <a:cubicBezTo>
                    <a:pt x="11241" y="4150"/>
                    <a:pt x="10717" y="3079"/>
                    <a:pt x="9931" y="2245"/>
                  </a:cubicBezTo>
                  <a:cubicBezTo>
                    <a:pt x="9026" y="1292"/>
                    <a:pt x="7836" y="697"/>
                    <a:pt x="6526" y="578"/>
                  </a:cubicBezTo>
                  <a:lnTo>
                    <a:pt x="6526" y="292"/>
                  </a:lnTo>
                  <a:cubicBezTo>
                    <a:pt x="6526" y="221"/>
                    <a:pt x="6502" y="102"/>
                    <a:pt x="6407" y="54"/>
                  </a:cubicBezTo>
                  <a:cubicBezTo>
                    <a:pt x="6347" y="18"/>
                    <a:pt x="6288" y="1"/>
                    <a:pt x="622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grpSp>
    </p:spTree>
    <p:extLst>
      <p:ext uri="{BB962C8B-B14F-4D97-AF65-F5344CB8AC3E}">
        <p14:creationId xmlns:p14="http://schemas.microsoft.com/office/powerpoint/2010/main" val="3807335409"/>
      </p:ext>
    </p:extLst>
  </p:cSld>
  <p:clrMapOvr>
    <a:masterClrMapping/>
  </p:clrMapOvr>
</p:sld>
</file>

<file path=ppt/theme/theme1.xml><?xml version="1.0" encoding="utf-8"?>
<a:theme xmlns:a="http://schemas.openxmlformats.org/drawingml/2006/main" name="Elegant Workplan by Slidesgo">
  <a:themeElements>
    <a:clrScheme name="Elegant Workplan by Slidesgo">
      <a:dk1>
        <a:srgbClr val="1C343C"/>
      </a:dk1>
      <a:lt1>
        <a:srgbClr val="F0EBE4"/>
      </a:lt1>
      <a:dk2>
        <a:srgbClr val="4C6A78"/>
      </a:dk2>
      <a:lt2>
        <a:srgbClr val="A7B3B2"/>
      </a:lt2>
      <a:accent1>
        <a:srgbClr val="E0B4A4"/>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2156</TotalTime>
  <Words>1364</Words>
  <Application>Microsoft Office PowerPoint</Application>
  <PresentationFormat>On-screen Show (16:9)</PresentationFormat>
  <Paragraphs>121</Paragraphs>
  <Slides>17</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Anaheim</vt:lpstr>
      <vt:lpstr>Poppins ExtraBold</vt:lpstr>
      <vt:lpstr>-apple-system</vt:lpstr>
      <vt:lpstr>Calibri</vt:lpstr>
      <vt:lpstr>Bebas Neue</vt:lpstr>
      <vt:lpstr>Arimo</vt:lpstr>
      <vt:lpstr>Courier New</vt:lpstr>
      <vt:lpstr>Algerian</vt:lpstr>
      <vt:lpstr>Arial</vt:lpstr>
      <vt:lpstr>Sitka Banner Semibold</vt:lpstr>
      <vt:lpstr>Times New Roman</vt:lpstr>
      <vt:lpstr>Elegant Workplan by Slidesgo</vt:lpstr>
      <vt:lpstr>      PRE-PROJECT PRESENTATION </vt:lpstr>
      <vt:lpstr>CONTENTS</vt:lpstr>
      <vt:lpstr>INTRODUCTION</vt:lpstr>
      <vt:lpstr>IMPORTANCE OF SOLAR RADIATION PREDICTION</vt:lpstr>
      <vt:lpstr>CURRENT METHODS AND CHALLENGES</vt:lpstr>
      <vt:lpstr>OUR APPROACH</vt:lpstr>
      <vt:lpstr>DATA COLLECTION</vt:lpstr>
      <vt:lpstr>PowerPoint Presentation</vt:lpstr>
      <vt:lpstr>Data preprocessing is crucial in data science to clean, transform, and prepare data for analysis.  It ensures data quality, improves model accuracy, and helps in extracting meaningful insights from the data. A real world data generally contains noise, missing value and may be in unusable format.                                               Fig: Solar Data Set after Pre Processing</vt:lpstr>
      <vt:lpstr>PowerPoint Presentation</vt:lpstr>
      <vt:lpstr>Results:</vt:lpstr>
      <vt:lpstr>Results:</vt:lpstr>
      <vt:lpstr>APPLICATIONS OF SOLAR RADIATION PREDICTION</vt:lpstr>
      <vt:lpstr>FUTURE WORK OF SOLAR RADIATION PREDICTION</vt:lpstr>
      <vt:lpstr>CONCLUSIONS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Ruben Martin Sanchez</dc:creator>
  <cp:lastModifiedBy>Anurudra Yadav</cp:lastModifiedBy>
  <cp:revision>28</cp:revision>
  <dcterms:created xsi:type="dcterms:W3CDTF">2021-10-12T08:06:43Z</dcterms:created>
  <dcterms:modified xsi:type="dcterms:W3CDTF">2024-02-27T04:37:26Z</dcterms:modified>
</cp:coreProperties>
</file>